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66" d="100"/>
          <a:sy n="66" d="100"/>
        </p:scale>
        <p:origin x="-6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C3362-B7FD-41E4-A6F3-713D470E375E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9214-E992-4D67-9A04-85E296351B46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9214-E992-4D67-9A04-85E296351B46}" type="slidenum">
              <a:rPr lang="en-IE" smtClean="0"/>
              <a:t>1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779CB4-DECB-4522-9DAD-1D1D6406EDB4}" type="datetimeFigureOut">
              <a:rPr lang="en-IE" smtClean="0"/>
              <a:t>05/02/2019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DB96A-EDF3-47E6-A7FE-07656E1F8C37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74975"/>
          </a:xfrm>
        </p:spPr>
        <p:txBody>
          <a:bodyPr>
            <a:normAutofit/>
          </a:bodyPr>
          <a:lstStyle/>
          <a:p>
            <a:pPr algn="ctr"/>
            <a:r>
              <a:rPr lang="en-IE" sz="3600" dirty="0" err="1" smtClean="0"/>
              <a:t>Timoney</a:t>
            </a:r>
            <a:r>
              <a:rPr lang="en-IE" sz="3600" dirty="0" smtClean="0"/>
              <a:t>, </a:t>
            </a:r>
            <a:r>
              <a:rPr lang="en-IE" sz="3600" dirty="0" err="1" smtClean="0"/>
              <a:t>Roscrea</a:t>
            </a:r>
            <a:r>
              <a:rPr lang="en-IE" sz="3600" dirty="0" smtClean="0"/>
              <a:t>,</a:t>
            </a:r>
            <a:br>
              <a:rPr lang="en-IE" sz="3600" dirty="0" smtClean="0"/>
            </a:br>
            <a:r>
              <a:rPr lang="en-IE" sz="3600" dirty="0" smtClean="0"/>
              <a:t> Co. Tipperary.</a:t>
            </a:r>
            <a:endParaRPr lang="en-I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752600" y="5105400"/>
            <a:ext cx="6400800" cy="609600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4" name="Picture 3" descr="http://www.skippyinternational.com/Skippy%20Yello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Here we saw a skirt being made</a:t>
            </a:r>
            <a:endParaRPr lang="en-IE" dirty="0"/>
          </a:p>
        </p:txBody>
      </p:sp>
      <p:pic>
        <p:nvPicPr>
          <p:cNvPr id="10" name="Content Placeholder 9" descr="IMG_0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Content Placeholder 10" descr="IMG_00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design room</a:t>
            </a:r>
            <a:endParaRPr lang="en-IE" dirty="0"/>
          </a:p>
        </p:txBody>
      </p:sp>
      <p:pic>
        <p:nvPicPr>
          <p:cNvPr id="4" name="Content Placeholder 3" descr="IMG_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000" dirty="0" smtClean="0"/>
              <a:t>Packaging Area </a:t>
            </a:r>
            <a:endParaRPr lang="en-IE" sz="4000" dirty="0"/>
          </a:p>
        </p:txBody>
      </p:sp>
      <p:pic>
        <p:nvPicPr>
          <p:cNvPr id="5" name="Picture Placeholder 4" descr="IMG_00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Ready for the shops! </a:t>
            </a:r>
            <a:endParaRPr lang="en-IE" dirty="0"/>
          </a:p>
        </p:txBody>
      </p:sp>
      <p:pic>
        <p:nvPicPr>
          <p:cNvPr id="5" name="Content Placeholder 4" descr="IMG_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We really enjoyed our trip to Skippy International Ltd. and learning all about how our school uniforms are made! </a:t>
            </a:r>
          </a:p>
          <a:p>
            <a:endParaRPr lang="en-IE" dirty="0" smtClean="0"/>
          </a:p>
          <a:p>
            <a:r>
              <a:rPr lang="en-IE" dirty="0" smtClean="0"/>
              <a:t>5</a:t>
            </a:r>
            <a:r>
              <a:rPr lang="en-IE" baseline="30000" dirty="0" smtClean="0"/>
              <a:t>th</a:t>
            </a:r>
            <a:r>
              <a:rPr lang="en-IE" dirty="0" smtClean="0"/>
              <a:t> Class 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On the 5</a:t>
            </a:r>
            <a:r>
              <a:rPr lang="en-IE" baseline="30000" dirty="0" smtClean="0"/>
              <a:t>th</a:t>
            </a:r>
            <a:r>
              <a:rPr lang="en-IE" dirty="0" smtClean="0"/>
              <a:t> of February 2019, Ms. Madden’s 5</a:t>
            </a:r>
            <a:r>
              <a:rPr lang="en-IE" baseline="30000" dirty="0" smtClean="0"/>
              <a:t>th</a:t>
            </a:r>
            <a:r>
              <a:rPr lang="en-IE" dirty="0" smtClean="0"/>
              <a:t> class visited Skippy International Ltd. Skippy’s is one of Ireland’s leading school wear manufactures and distributors. It is a 100% Irish owned family business who have been producing garments for over 30 years.</a:t>
            </a:r>
            <a:endParaRPr lang="en-IE" dirty="0"/>
          </a:p>
        </p:txBody>
      </p:sp>
      <p:pic>
        <p:nvPicPr>
          <p:cNvPr id="5" name="Content Placeholder 4" descr="IMG_00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Keith and Kathleen gave us a tour of the factory and guided us through the all the stages of production. We even got to see how our own school uniform is made! </a:t>
            </a:r>
            <a:endParaRPr lang="en-IE" dirty="0"/>
          </a:p>
        </p:txBody>
      </p:sp>
      <p:pic>
        <p:nvPicPr>
          <p:cNvPr id="5" name="Content Placeholder 4" descr="IMG_00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IMG_0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We learned about the different types of fabric and materials and how they are used in the production of school wear.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Different stages of production</a:t>
            </a:r>
            <a:endParaRPr lang="en-IE" dirty="0"/>
          </a:p>
        </p:txBody>
      </p:sp>
      <p:pic>
        <p:nvPicPr>
          <p:cNvPr id="5" name="Picture Placeholder 4" descr="IMG_00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Have a look at some pictures of workers doing a variety of jobs; cutting, sewing, pressing and much more!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 descr="IMG_00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Content Placeholder 7" descr="IMG_00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IMG_00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0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Here we saw our school jumpers being embroidered with our school crest! </a:t>
            </a:r>
            <a:endParaRPr lang="en-IE" dirty="0"/>
          </a:p>
        </p:txBody>
      </p:sp>
      <p:pic>
        <p:nvPicPr>
          <p:cNvPr id="5" name="Content Placeholder 4" descr="IMG_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00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result!! 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Content Placeholder 6" descr="IMG_009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Content Placeholder 7" descr="IMG_00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192</Words>
  <Application>Microsoft Office PowerPoint</Application>
  <PresentationFormat>On-screen Show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Timoney, Roscrea,  Co. Tipperary.</vt:lpstr>
      <vt:lpstr>Slide 2</vt:lpstr>
      <vt:lpstr>Slide 3</vt:lpstr>
      <vt:lpstr>Slide 4</vt:lpstr>
      <vt:lpstr>Different stages of production</vt:lpstr>
      <vt:lpstr>Slide 6</vt:lpstr>
      <vt:lpstr>Slide 7</vt:lpstr>
      <vt:lpstr>Here we saw our school jumpers being embroidered with our school crest! </vt:lpstr>
      <vt:lpstr>The result!! </vt:lpstr>
      <vt:lpstr>Here we saw a skirt being made</vt:lpstr>
      <vt:lpstr>The design room</vt:lpstr>
      <vt:lpstr>Packaging Area </vt:lpstr>
      <vt:lpstr>Ready for the shops! 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Timoney, Roscrea,  Co. Tipperary.</dc:title>
  <dc:creator>corvaut01</dc:creator>
  <cp:lastModifiedBy>corvaut01</cp:lastModifiedBy>
  <cp:revision>1</cp:revision>
  <dcterms:created xsi:type="dcterms:W3CDTF">2019-02-05T13:39:10Z</dcterms:created>
  <dcterms:modified xsi:type="dcterms:W3CDTF">2019-02-05T14:50:29Z</dcterms:modified>
</cp:coreProperties>
</file>