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749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0551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110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51665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263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109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961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99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1869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503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77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781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28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3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334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8484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624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C55268-7AC0-45FA-8C7B-7BC20920DED3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5A7139-5534-4903-BD51-C3130AD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3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ll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PROJECT</a:t>
            </a:r>
            <a:br>
              <a:rPr lang="en-US" dirty="0" smtClean="0"/>
            </a:br>
            <a:r>
              <a:rPr lang="en-US" dirty="0" smtClean="0"/>
              <a:t>ERASMUS+</a:t>
            </a:r>
            <a:br>
              <a:rPr lang="en-US" dirty="0" smtClean="0"/>
            </a:br>
            <a:r>
              <a:rPr lang="en-US" dirty="0" smtClean="0"/>
              <a:t>2016-2019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0" y="3761703"/>
            <a:ext cx="2271108" cy="173757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27" y="3585941"/>
            <a:ext cx="2696313" cy="17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1057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COAL DEPOSIT IN BULGARIA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329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365125"/>
            <a:ext cx="11007658" cy="617734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8981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02" y="365125"/>
            <a:ext cx="11137564" cy="63047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0901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1901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056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7576"/>
            <a:ext cx="10363200" cy="643943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79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5"/>
            <a:ext cx="12080382" cy="62030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9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</TotalTime>
  <Words>6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INDUSTRY PROJECT ERASMUS+ 2016-2019</vt:lpstr>
      <vt:lpstr>COAL DEPOSIT IN BULGARIA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PROJECT ERASMUS+ 2016-2019</dc:title>
  <dc:creator>owner</dc:creator>
  <cp:lastModifiedBy>owner</cp:lastModifiedBy>
  <cp:revision>2</cp:revision>
  <dcterms:created xsi:type="dcterms:W3CDTF">2017-02-25T06:21:20Z</dcterms:created>
  <dcterms:modified xsi:type="dcterms:W3CDTF">2017-02-25T06:30:32Z</dcterms:modified>
</cp:coreProperties>
</file>