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59" r:id="rId5"/>
    <p:sldId id="267" r:id="rId6"/>
    <p:sldId id="266" r:id="rId7"/>
    <p:sldId id="265" r:id="rId8"/>
    <p:sldId id="268" r:id="rId9"/>
    <p:sldId id="269" r:id="rId10"/>
    <p:sldId id="270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  <a:srgbClr val="7D6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80" autoAdjust="0"/>
  </p:normalViewPr>
  <p:slideViewPr>
    <p:cSldViewPr>
      <p:cViewPr>
        <p:scale>
          <a:sx n="90" d="100"/>
          <a:sy n="90" d="100"/>
        </p:scale>
        <p:origin x="-111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F058F-B549-4110-8727-23F79020B6A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A5171ECA-5621-4F49-8334-81C77C31ACB7}" type="pres">
      <dgm:prSet presAssocID="{ED3F058F-B549-4110-8727-23F79020B6AB}" presName="Name0" presStyleCnt="0">
        <dgm:presLayoutVars>
          <dgm:dir/>
          <dgm:resizeHandles val="exact"/>
        </dgm:presLayoutVars>
      </dgm:prSet>
      <dgm:spPr/>
    </dgm:pt>
  </dgm:ptLst>
  <dgm:cxnLst>
    <dgm:cxn modelId="{B4A3CE4E-FB4C-4696-BC42-178F81146D47}" type="presOf" srcId="{ED3F058F-B549-4110-8727-23F79020B6AB}" destId="{A5171ECA-5621-4F49-8334-81C77C31ACB7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21D89-CF1B-43D6-ABAE-DA2F1BBA8A1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64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1DD4-509A-4C81-8B25-FA38B33A5B4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394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75E1E-CE92-4940-A8D7-4A58C402EDE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73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D727D0-D9CE-4430-9E46-DC0C9B51250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47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334233-E9CB-470A-90C7-43BAF46C3BE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56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55B36-A657-4992-98C9-B7B5459B199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190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CAD48-5445-4863-9A94-51C4C21818D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8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DC589-4538-4DD3-A404-7EC2793F5B55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28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8B685-7C5E-4256-A875-A11C164AF2D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21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B416F-8E4B-4654-8CBF-2A8051D211DB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8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6AD3A-1143-43C6-AE58-F3DB828A6CB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304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C1EE9-2DDF-4FDA-B961-85E4003F682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48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C6A9C-4636-468E-8512-5972A997DD4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15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1982A6-EECE-441A-A14F-55CED45A171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8 The Assassin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14888" y="796018"/>
            <a:ext cx="4329112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dirty="0" smtClean="0">
                <a:solidFill>
                  <a:srgbClr val="FFFF00"/>
                </a:solidFill>
              </a:rPr>
              <a:t>Presentation of 11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Primary </a:t>
            </a:r>
            <a:r>
              <a:rPr lang="en-US" dirty="0" smtClean="0">
                <a:solidFill>
                  <a:srgbClr val="FFFF00"/>
                </a:solidFill>
              </a:rPr>
              <a:t>School, </a:t>
            </a:r>
            <a:r>
              <a:rPr lang="en-US" dirty="0" err="1" smtClean="0">
                <a:solidFill>
                  <a:srgbClr val="FFFF00"/>
                </a:solidFill>
              </a:rPr>
              <a:t>Ptolemaida</a:t>
            </a:r>
            <a:r>
              <a:rPr lang="en-US" dirty="0" smtClean="0">
                <a:solidFill>
                  <a:srgbClr val="FFFF00"/>
                </a:solidFill>
              </a:rPr>
              <a:t> Greece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11961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1035" y="547658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Music by Manos </a:t>
            </a:r>
            <a:r>
              <a:rPr lang="en-US" dirty="0" err="1" smtClean="0">
                <a:latin typeface="Arial Black" pitchFamily="34" charset="0"/>
              </a:rPr>
              <a:t>Chatzidakis</a:t>
            </a:r>
            <a:endParaRPr lang="el-G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3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DC104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740400" y="4364038"/>
            <a:ext cx="3022600" cy="2066925"/>
          </a:xfrm>
          <a:prstGeom prst="rect">
            <a:avLst/>
          </a:prstGeom>
          <a:solidFill>
            <a:srgbClr val="FF9900"/>
          </a:solidFill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This is the </a:t>
            </a:r>
            <a:r>
              <a:rPr lang="en-US" sz="1600" b="1"/>
              <a:t>Canteen. </a:t>
            </a:r>
            <a:r>
              <a:rPr lang="en-US" sz="1600"/>
              <a:t> Miss Anna works here. She’s friendly and hardworking. She makes sandwiches, toasts and croissants. They are delicious. In our breaks we wait in a queue and we have our snacks.  </a:t>
            </a:r>
            <a:r>
              <a:rPr lang="en-US" sz="1600" b="1"/>
              <a:t>GROUP B</a:t>
            </a:r>
            <a:r>
              <a:rPr lang="en-US" sz="1600"/>
              <a:t>’. </a:t>
            </a:r>
            <a:endParaRPr lang="el-GR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DC104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-99392"/>
            <a:ext cx="9289032" cy="71287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 rot="284608">
            <a:off x="179388" y="4549527"/>
            <a:ext cx="3033712" cy="1692771"/>
          </a:xfrm>
          <a:prstGeom prst="rect">
            <a:avLst/>
          </a:prstGeom>
          <a:solidFill>
            <a:srgbClr val="CCFFCC"/>
          </a:solidFill>
          <a:ln w="28575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This is the </a:t>
            </a:r>
            <a:r>
              <a:rPr lang="en-US" sz="1600" b="1" dirty="0"/>
              <a:t>teachers’ room. </a:t>
            </a:r>
            <a:r>
              <a:rPr lang="en-US" sz="1600" dirty="0"/>
              <a:t>During the breaks the teachers have a cup of </a:t>
            </a:r>
            <a:r>
              <a:rPr lang="en-US" sz="1600" dirty="0" smtClean="0"/>
              <a:t>coffee here </a:t>
            </a:r>
            <a:r>
              <a:rPr lang="en-US" sz="1600" dirty="0"/>
              <a:t>and they talk about schools subjects</a:t>
            </a:r>
            <a:r>
              <a:rPr lang="en-US" sz="16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b="1" dirty="0"/>
              <a:t>GROUP C’.</a:t>
            </a:r>
            <a:endParaRPr lang="el-GR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DC104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8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 rot="487855">
            <a:off x="5668963" y="4382031"/>
            <a:ext cx="2881312" cy="1892826"/>
          </a:xfrm>
          <a:prstGeom prst="rect">
            <a:avLst/>
          </a:prstGeom>
          <a:solidFill>
            <a:srgbClr val="FF99CC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This is the </a:t>
            </a:r>
            <a:r>
              <a:rPr lang="en-US" b="1" dirty="0"/>
              <a:t>headmaster’s office. </a:t>
            </a:r>
            <a:r>
              <a:rPr lang="en-US" dirty="0"/>
              <a:t>Our </a:t>
            </a:r>
            <a:r>
              <a:rPr lang="en-US" dirty="0" smtClean="0"/>
              <a:t>headmaster </a:t>
            </a:r>
            <a:r>
              <a:rPr lang="en-US" dirty="0"/>
              <a:t>is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Apostolis</a:t>
            </a:r>
            <a:r>
              <a:rPr lang="en-US" dirty="0" smtClean="0"/>
              <a:t> </a:t>
            </a:r>
            <a:r>
              <a:rPr lang="en-US" dirty="0" err="1" smtClean="0"/>
              <a:t>Mitroulis</a:t>
            </a:r>
            <a:r>
              <a:rPr lang="en-US" dirty="0" smtClean="0"/>
              <a:t>. </a:t>
            </a:r>
            <a:r>
              <a:rPr lang="en-US" dirty="0"/>
              <a:t>He is </a:t>
            </a:r>
            <a:r>
              <a:rPr lang="en-US" dirty="0" smtClean="0"/>
              <a:t>nice </a:t>
            </a:r>
            <a:r>
              <a:rPr lang="en-US" dirty="0"/>
              <a:t>and </a:t>
            </a:r>
            <a:r>
              <a:rPr lang="en-US" dirty="0" smtClean="0"/>
              <a:t>helps </a:t>
            </a:r>
            <a:r>
              <a:rPr lang="en-US" dirty="0"/>
              <a:t>us when </a:t>
            </a:r>
            <a:r>
              <a:rPr lang="en-US" dirty="0" smtClean="0"/>
              <a:t>we are in trouble.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b="1" dirty="0"/>
              <a:t>GROUP D’.</a:t>
            </a:r>
            <a:endParaRPr lang="el-GR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43"/>
            <a:ext cx="4499992" cy="3666067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31432" cy="364502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499992" cy="328498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68" y="3645024"/>
            <a:ext cx="4669032" cy="3212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3645024"/>
            <a:ext cx="87849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At </a:t>
            </a:r>
            <a:r>
              <a:rPr lang="en-US" dirty="0" smtClean="0"/>
              <a:t>the basement, next to the gym, there is a small folklore museum. </a:t>
            </a:r>
            <a:r>
              <a:rPr lang="en-US" dirty="0"/>
              <a:t>H</a:t>
            </a:r>
            <a:r>
              <a:rPr lang="en-US" dirty="0" smtClean="0"/>
              <a:t>ere you can see household utensils</a:t>
            </a:r>
            <a:r>
              <a:rPr lang="en-US" dirty="0"/>
              <a:t> </a:t>
            </a:r>
            <a:r>
              <a:rPr lang="en-US" dirty="0" smtClean="0"/>
              <a:t>and agricultural tools of the old times.           </a:t>
            </a:r>
            <a:r>
              <a:rPr lang="en-US" b="1" dirty="0" smtClean="0"/>
              <a:t>GROUP A</a:t>
            </a: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1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9933"/>
          </a:solidFill>
        </p:spPr>
        <p:txBody>
          <a:bodyPr/>
          <a:lstStyle/>
          <a:p>
            <a:r>
              <a:rPr lang="en-US" dirty="0" smtClean="0"/>
              <a:t>Beautiful corners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572000" cy="292907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4572000" cy="292907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5823"/>
            <a:ext cx="4572000" cy="2732177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25823"/>
            <a:ext cx="4571999" cy="27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6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9750" y="486886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-387424"/>
            <a:ext cx="9677674" cy="7146032"/>
          </a:xfrm>
          <a:prstGeom prst="rect">
            <a:avLst/>
          </a:prstGeom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 rot="422075">
            <a:off x="179388" y="4104482"/>
            <a:ext cx="3995737" cy="2462213"/>
          </a:xfrm>
          <a:prstGeom prst="rect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This is </a:t>
            </a:r>
            <a:r>
              <a:rPr lang="en-US" sz="1400" b="1" dirty="0"/>
              <a:t>our school</a:t>
            </a:r>
            <a:r>
              <a:rPr lang="en-US" sz="1400" dirty="0"/>
              <a:t>. It’s big and new. It was built in 2001. There are two floors and 14 classrooms. There is also a lab, a </a:t>
            </a:r>
            <a:r>
              <a:rPr lang="en-US" sz="1400" dirty="0" smtClean="0"/>
              <a:t>computer</a:t>
            </a:r>
            <a:r>
              <a:rPr lang="el-GR" sz="1400" dirty="0" smtClean="0"/>
              <a:t> </a:t>
            </a:r>
            <a:r>
              <a:rPr lang="en-US" sz="1400" dirty="0" smtClean="0"/>
              <a:t>room, </a:t>
            </a:r>
            <a:r>
              <a:rPr lang="en-US" sz="1400" dirty="0"/>
              <a:t>a library, </a:t>
            </a:r>
            <a:r>
              <a:rPr lang="en-US" sz="1400" dirty="0" smtClean="0"/>
              <a:t>a drama room</a:t>
            </a:r>
            <a:r>
              <a:rPr lang="en-US" sz="1400" dirty="0"/>
              <a:t>, </a:t>
            </a:r>
            <a:r>
              <a:rPr lang="en-US" sz="1400" dirty="0" smtClean="0"/>
              <a:t>an English room, a canteen</a:t>
            </a:r>
            <a:r>
              <a:rPr lang="en-US" sz="1400" dirty="0"/>
              <a:t>, a gym, a </a:t>
            </a:r>
            <a:r>
              <a:rPr lang="en-US" sz="1400" dirty="0" smtClean="0"/>
              <a:t>teachers’ </a:t>
            </a:r>
            <a:r>
              <a:rPr lang="en-US" sz="1400" dirty="0"/>
              <a:t>room </a:t>
            </a:r>
            <a:r>
              <a:rPr lang="en-US" sz="1400" dirty="0" smtClean="0"/>
              <a:t>and </a:t>
            </a:r>
            <a:r>
              <a:rPr lang="en-US" sz="1400" dirty="0"/>
              <a:t>the headmaster’s office. There are about </a:t>
            </a:r>
            <a:r>
              <a:rPr lang="en-US" sz="1400" dirty="0" smtClean="0"/>
              <a:t>250 pupils </a:t>
            </a:r>
            <a:r>
              <a:rPr lang="en-US" sz="1400" dirty="0"/>
              <a:t>aged 6-12. There are </a:t>
            </a:r>
            <a:r>
              <a:rPr lang="en-US" sz="1400" dirty="0" smtClean="0"/>
              <a:t>about 20 teachers </a:t>
            </a:r>
            <a:r>
              <a:rPr lang="en-US" sz="1400" dirty="0"/>
              <a:t>who teach us Language, </a:t>
            </a:r>
            <a:r>
              <a:rPr lang="en-US" sz="1400" dirty="0" err="1"/>
              <a:t>Maths</a:t>
            </a:r>
            <a:r>
              <a:rPr lang="en-US" sz="1400" dirty="0"/>
              <a:t>, English, French, History, Geography</a:t>
            </a:r>
            <a:r>
              <a:rPr lang="en-US" sz="1400" dirty="0" smtClean="0"/>
              <a:t>, Physics, Music, PE, </a:t>
            </a:r>
            <a:r>
              <a:rPr lang="en-US" sz="1400" dirty="0"/>
              <a:t>Religion, Art and Drama. We are having a really good time in our school. </a:t>
            </a:r>
            <a:r>
              <a:rPr lang="en-US" sz="1400" b="1" dirty="0"/>
              <a:t>GROUP A</a:t>
            </a:r>
            <a:r>
              <a:rPr lang="en-US" sz="1400" dirty="0"/>
              <a:t>’.</a:t>
            </a:r>
            <a:endParaRPr lang="el-GR" sz="14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5638" y="260350"/>
            <a:ext cx="7772400" cy="1470025"/>
          </a:xfrm>
        </p:spPr>
        <p:txBody>
          <a:bodyPr/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 Primary School of </a:t>
            </a:r>
            <a:r>
              <a:rPr lang="en-US" dirty="0" err="1"/>
              <a:t>Ptolemaida</a:t>
            </a:r>
            <a:r>
              <a:rPr lang="en-US" dirty="0"/>
              <a:t> - </a:t>
            </a:r>
            <a:r>
              <a:rPr lang="en-US" dirty="0" smtClean="0"/>
              <a:t>Greece</a:t>
            </a:r>
            <a:r>
              <a:rPr lang="el-GR" dirty="0" smtClean="0"/>
              <a:t>ι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4500563" y="3429000"/>
            <a:ext cx="4643437" cy="3397853"/>
          </a:xfrm>
          <a:prstGeom prst="rect">
            <a:avLst/>
          </a:prstGeom>
          <a:solidFill>
            <a:srgbClr val="CCFFFF"/>
          </a:solidFill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accent2"/>
                </a:solidFill>
              </a:rPr>
              <a:t>This is </a:t>
            </a:r>
            <a:r>
              <a:rPr lang="en-US" b="1" dirty="0" smtClean="0">
                <a:solidFill>
                  <a:schemeClr val="accent2"/>
                </a:solidFill>
              </a:rPr>
              <a:t>our English </a:t>
            </a:r>
            <a:r>
              <a:rPr lang="en-US" b="1" dirty="0">
                <a:solidFill>
                  <a:schemeClr val="accent2"/>
                </a:solidFill>
              </a:rPr>
              <a:t>classroom</a:t>
            </a:r>
            <a:r>
              <a:rPr lang="en-US" dirty="0">
                <a:solidFill>
                  <a:schemeClr val="accent2"/>
                </a:solidFill>
              </a:rPr>
              <a:t>. It’s quite big </a:t>
            </a:r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dirty="0" err="1" smtClean="0">
                <a:solidFill>
                  <a:schemeClr val="accent2"/>
                </a:solidFill>
              </a:rPr>
              <a:t>colourful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>
                <a:solidFill>
                  <a:schemeClr val="accent2"/>
                </a:solidFill>
              </a:rPr>
              <a:t>There is </a:t>
            </a:r>
            <a:r>
              <a:rPr lang="en-US" dirty="0" smtClean="0">
                <a:solidFill>
                  <a:schemeClr val="accent2"/>
                </a:solidFill>
              </a:rPr>
              <a:t>a whiteboard, a laptop and a projector. We </a:t>
            </a:r>
            <a:r>
              <a:rPr lang="en-US" dirty="0">
                <a:solidFill>
                  <a:schemeClr val="accent2"/>
                </a:solidFill>
              </a:rPr>
              <a:t>are </a:t>
            </a:r>
            <a:r>
              <a:rPr lang="en-US" dirty="0" smtClean="0">
                <a:solidFill>
                  <a:schemeClr val="accent2"/>
                </a:solidFill>
              </a:rPr>
              <a:t>working on an </a:t>
            </a:r>
            <a:r>
              <a:rPr lang="en-US" b="1" dirty="0" smtClean="0">
                <a:solidFill>
                  <a:schemeClr val="accent2"/>
                </a:solidFill>
              </a:rPr>
              <a:t>Erasmus+ </a:t>
            </a:r>
            <a:r>
              <a:rPr lang="en-US" dirty="0">
                <a:solidFill>
                  <a:schemeClr val="accent2"/>
                </a:solidFill>
              </a:rPr>
              <a:t>project </a:t>
            </a:r>
            <a:r>
              <a:rPr lang="en-US" dirty="0" smtClean="0">
                <a:solidFill>
                  <a:schemeClr val="accent2"/>
                </a:solidFill>
              </a:rPr>
              <a:t>here with </a:t>
            </a:r>
            <a:r>
              <a:rPr lang="en-US" dirty="0">
                <a:solidFill>
                  <a:schemeClr val="accent2"/>
                </a:solidFill>
              </a:rPr>
              <a:t>our </a:t>
            </a:r>
            <a:r>
              <a:rPr lang="en-US" dirty="0" smtClean="0">
                <a:solidFill>
                  <a:schemeClr val="accent2"/>
                </a:solidFill>
              </a:rPr>
              <a:t>teacher. </a:t>
            </a:r>
            <a:r>
              <a:rPr lang="en-US" dirty="0">
                <a:solidFill>
                  <a:schemeClr val="accent2"/>
                </a:solidFill>
              </a:rPr>
              <a:t>It’s </a:t>
            </a:r>
            <a:r>
              <a:rPr lang="en-US" dirty="0" smtClean="0">
                <a:solidFill>
                  <a:schemeClr val="accent2"/>
                </a:solidFill>
              </a:rPr>
              <a:t>really </a:t>
            </a:r>
            <a:r>
              <a:rPr lang="en-US" dirty="0">
                <a:solidFill>
                  <a:schemeClr val="accent2"/>
                </a:solidFill>
              </a:rPr>
              <a:t>interesting. 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GROUP </a:t>
            </a:r>
            <a:r>
              <a:rPr lang="en-US" b="1" dirty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’</a:t>
            </a:r>
          </a:p>
          <a:p>
            <a:pPr algn="ctr">
              <a:lnSpc>
                <a:spcPct val="150000"/>
              </a:lnSpc>
              <a:spcBef>
                <a:spcPct val="70000"/>
              </a:spcBef>
              <a:spcAft>
                <a:spcPct val="70000"/>
              </a:spcAft>
            </a:pPr>
            <a:endParaRPr lang="en-US" sz="800" dirty="0">
              <a:solidFill>
                <a:schemeClr val="accent2"/>
              </a:solidFill>
            </a:endParaRPr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0"/>
            <a:ext cx="4643437" cy="3479800"/>
          </a:xfr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73" y="0"/>
            <a:ext cx="4564936" cy="3429000"/>
          </a:xfrm>
          <a:prstGeom prst="rect">
            <a:avLst/>
          </a:prstGeom>
        </p:spPr>
      </p:pic>
      <p:pic>
        <p:nvPicPr>
          <p:cNvPr id="16" name="Θέση περιεχομένου 15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73" y="3428999"/>
            <a:ext cx="4564936" cy="3429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"/>
          <p:cNvSpPr>
            <a:spLocks noChangeArrowheads="1"/>
          </p:cNvSpPr>
          <p:nvPr/>
        </p:nvSpPr>
        <p:spPr bwMode="auto">
          <a:xfrm rot="323359">
            <a:off x="85310" y="4609267"/>
            <a:ext cx="4562475" cy="2031325"/>
          </a:xfrm>
          <a:prstGeom prst="rect">
            <a:avLst/>
          </a:prstGeom>
          <a:solidFill>
            <a:srgbClr val="FFCC00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This is the </a:t>
            </a:r>
            <a:r>
              <a:rPr lang="en-US" b="1" dirty="0">
                <a:solidFill>
                  <a:schemeClr val="accent2"/>
                </a:solidFill>
              </a:rPr>
              <a:t>computer lab</a:t>
            </a:r>
            <a:r>
              <a:rPr lang="en-US" dirty="0">
                <a:solidFill>
                  <a:schemeClr val="accent2"/>
                </a:solidFill>
              </a:rPr>
              <a:t>. There </a:t>
            </a:r>
            <a:r>
              <a:rPr lang="en-US" dirty="0" smtClean="0">
                <a:solidFill>
                  <a:schemeClr val="accent2"/>
                </a:solidFill>
              </a:rPr>
              <a:t>are </a:t>
            </a:r>
            <a:r>
              <a:rPr lang="en-US" dirty="0">
                <a:solidFill>
                  <a:schemeClr val="accent2"/>
                </a:solidFill>
              </a:rPr>
              <a:t>15 </a:t>
            </a:r>
            <a:r>
              <a:rPr lang="en-US" dirty="0" smtClean="0">
                <a:solidFill>
                  <a:schemeClr val="accent2"/>
                </a:solidFill>
              </a:rPr>
              <a:t>desktop computers and 10 laptops. Our ICT teacher helps us with our project activities. </a:t>
            </a:r>
            <a:r>
              <a:rPr lang="en-US" dirty="0">
                <a:solidFill>
                  <a:schemeClr val="accent2"/>
                </a:solidFill>
              </a:rPr>
              <a:t>There is also a projector. This room is big and clean and we always have fun </a:t>
            </a:r>
            <a:r>
              <a:rPr lang="en-US" dirty="0" smtClean="0">
                <a:solidFill>
                  <a:schemeClr val="accent2"/>
                </a:solidFill>
              </a:rPr>
              <a:t>here</a:t>
            </a:r>
            <a:r>
              <a:rPr lang="en-US" dirty="0">
                <a:solidFill>
                  <a:schemeClr val="accent2"/>
                </a:solidFill>
              </a:rPr>
              <a:t>. Our teacher sometimes let us play computer </a:t>
            </a:r>
            <a:r>
              <a:rPr lang="en-US" dirty="0" smtClean="0">
                <a:solidFill>
                  <a:schemeClr val="accent2"/>
                </a:solidFill>
              </a:rPr>
              <a:t>games too. </a:t>
            </a:r>
            <a:r>
              <a:rPr lang="en-US" b="1" dirty="0">
                <a:solidFill>
                  <a:schemeClr val="accent2"/>
                </a:solidFill>
              </a:rPr>
              <a:t>GROUP B’.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12496" cy="3545632"/>
          </a:xfr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96" y="0"/>
            <a:ext cx="4531504" cy="35010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95" y="3501008"/>
            <a:ext cx="4465805" cy="3349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" y="0"/>
            <a:ext cx="4572000" cy="3429000"/>
          </a:xfrm>
          <a:prstGeom prst="rect">
            <a:avLst/>
          </a:prstGeom>
        </p:spPr>
      </p:pic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063666229"/>
              </p:ext>
            </p:extLst>
          </p:nvPr>
        </p:nvGraphicFramePr>
        <p:xfrm>
          <a:off x="-396552" y="-99392"/>
          <a:ext cx="5499869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083" name="Picture 3" descr="SDC104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4" name="Picture 4" descr="SDC104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7413"/>
            <a:ext cx="4572000" cy="3430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5" descr="SDC1042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427413"/>
            <a:ext cx="4572000" cy="3430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 rot="223279">
            <a:off x="3792826" y="119064"/>
            <a:ext cx="2508250" cy="479425"/>
          </a:xfrm>
          <a:prstGeom prst="rect">
            <a:avLst/>
          </a:prstGeom>
          <a:solidFill>
            <a:srgbClr val="FF9900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Physics place</a:t>
            </a:r>
            <a:endParaRPr lang="el-GR" sz="2400" b="1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115616" y="3212976"/>
            <a:ext cx="7056437" cy="660400"/>
          </a:xfrm>
          <a:prstGeom prst="rect">
            <a:avLst/>
          </a:prstGeom>
          <a:solidFill>
            <a:srgbClr val="FFFF99"/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is the </a:t>
            </a:r>
            <a:r>
              <a:rPr lang="en-US" b="1"/>
              <a:t>Lab</a:t>
            </a:r>
            <a:r>
              <a:rPr lang="en-US"/>
              <a:t>. It’s a colourful class and we do experiments here. There are round tables and colourful chairs. </a:t>
            </a:r>
            <a:r>
              <a:rPr lang="en-US" b="1"/>
              <a:t>GROUP D’. </a:t>
            </a:r>
            <a:endParaRPr lang="el-GR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 rot="448514">
            <a:off x="5057387" y="4775931"/>
            <a:ext cx="3721344" cy="135421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This is the </a:t>
            </a:r>
            <a:r>
              <a:rPr lang="en-US" sz="1600" b="1" dirty="0"/>
              <a:t>Library.</a:t>
            </a:r>
            <a:r>
              <a:rPr lang="en-US" sz="1600" dirty="0"/>
              <a:t> It’s our </a:t>
            </a:r>
            <a:r>
              <a:rPr lang="en-US" sz="1600" dirty="0" err="1"/>
              <a:t>favourite</a:t>
            </a:r>
            <a:r>
              <a:rPr lang="en-US" sz="1600" dirty="0"/>
              <a:t> place. There </a:t>
            </a:r>
            <a:r>
              <a:rPr lang="en-US" sz="1600" dirty="0" smtClean="0"/>
              <a:t>are </a:t>
            </a:r>
            <a:r>
              <a:rPr lang="en-US" sz="1600" dirty="0"/>
              <a:t>big tables and a huge bookcase</a:t>
            </a:r>
            <a:r>
              <a:rPr lang="en-US" sz="1600" dirty="0" smtClean="0"/>
              <a:t>. There are a lot of books on the shelves. </a:t>
            </a:r>
            <a:r>
              <a:rPr lang="en-US" sz="1600" dirty="0"/>
              <a:t>We can borrow </a:t>
            </a:r>
            <a:r>
              <a:rPr lang="en-US" sz="1600" dirty="0" smtClean="0"/>
              <a:t>them and </a:t>
            </a:r>
            <a:r>
              <a:rPr lang="en-US" sz="1600" dirty="0"/>
              <a:t>read them. </a:t>
            </a:r>
            <a:r>
              <a:rPr lang="en-US" sz="1600" b="1" dirty="0"/>
              <a:t>GROUP A’.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86" y="-1"/>
            <a:ext cx="4693886" cy="3520415"/>
          </a:xfr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354672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3520415"/>
            <a:ext cx="4700029" cy="3337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DC10441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3" descr="SDC10445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23671">
            <a:off x="395288" y="3357563"/>
            <a:ext cx="4038600" cy="3028950"/>
          </a:xfrm>
          <a:noFill/>
          <a:ln w="158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 rot="494284">
            <a:off x="5651500" y="4292600"/>
            <a:ext cx="3168650" cy="1816100"/>
          </a:xfrm>
          <a:prstGeom prst="rect">
            <a:avLst/>
          </a:prstGeom>
          <a:solidFill>
            <a:srgbClr val="FFFF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This is the </a:t>
            </a:r>
            <a:r>
              <a:rPr lang="en-US" sz="1600" b="1"/>
              <a:t>gym</a:t>
            </a:r>
            <a:r>
              <a:rPr lang="en-US" sz="1600"/>
              <a:t>. It’s very big and beautiful. It’s is in the basement of our school and when it rains and it’s cold we do gymnastics here. There is a football pitch, a basketball and a handball court. </a:t>
            </a:r>
            <a:r>
              <a:rPr lang="en-US" sz="1600" b="1"/>
              <a:t>GROUP C’. </a:t>
            </a:r>
            <a:endParaRPr lang="el-GR" sz="1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-1035496"/>
            <a:ext cx="9252519" cy="8136904"/>
          </a:xfrm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68538" y="5661025"/>
            <a:ext cx="4031654" cy="93503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This is our </a:t>
            </a:r>
            <a:r>
              <a:rPr lang="en-US" b="1" dirty="0"/>
              <a:t>stage</a:t>
            </a:r>
            <a:r>
              <a:rPr lang="en-US" dirty="0"/>
              <a:t>. We sing and act </a:t>
            </a:r>
            <a:r>
              <a:rPr lang="en-US" dirty="0" smtClean="0"/>
              <a:t>in </a:t>
            </a:r>
            <a:r>
              <a:rPr lang="en-US" dirty="0"/>
              <a:t>our </a:t>
            </a:r>
            <a:r>
              <a:rPr lang="en-US" dirty="0" smtClean="0"/>
              <a:t>celebrations and festivals here. </a:t>
            </a:r>
            <a:r>
              <a:rPr lang="en-US" b="1" dirty="0"/>
              <a:t>GROUP A’.</a:t>
            </a:r>
            <a:endParaRPr lang="el-GR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 rot="476747">
            <a:off x="204677" y="4551014"/>
            <a:ext cx="3936230" cy="1692771"/>
          </a:xfrm>
          <a:prstGeom prst="rect">
            <a:avLst/>
          </a:prstGeom>
          <a:solidFill>
            <a:srgbClr val="FFCC99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This is the </a:t>
            </a:r>
            <a:r>
              <a:rPr lang="en-US" sz="1600" b="1" dirty="0" smtClean="0"/>
              <a:t>Day Care</a:t>
            </a:r>
            <a:r>
              <a:rPr lang="en-US" sz="1600" b="1" dirty="0" smtClean="0"/>
              <a:t> </a:t>
            </a:r>
            <a:r>
              <a:rPr lang="en-US" sz="1600" b="1" dirty="0"/>
              <a:t>room</a:t>
            </a:r>
            <a:r>
              <a:rPr lang="en-US" sz="1600" dirty="0"/>
              <a:t>. It’s a very big room. </a:t>
            </a:r>
            <a:r>
              <a:rPr lang="en-US" sz="1600" dirty="0" smtClean="0"/>
              <a:t>There </a:t>
            </a:r>
            <a:r>
              <a:rPr lang="en-US" sz="1600" dirty="0"/>
              <a:t>are big tables and it is </a:t>
            </a:r>
            <a:r>
              <a:rPr lang="en-US" sz="1600" dirty="0" smtClean="0"/>
              <a:t>used by pupils </a:t>
            </a:r>
            <a:r>
              <a:rPr lang="en-US" sz="1600" dirty="0"/>
              <a:t>who stay at school until </a:t>
            </a:r>
            <a:r>
              <a:rPr lang="en-US" sz="1600" dirty="0" smtClean="0"/>
              <a:t>four o’c</a:t>
            </a:r>
            <a:r>
              <a:rPr lang="en-US" sz="1600" dirty="0" smtClean="0"/>
              <a:t>lock. A</a:t>
            </a:r>
            <a:r>
              <a:rPr lang="en-US" sz="1600" dirty="0" smtClean="0"/>
              <a:t>ll </a:t>
            </a:r>
            <a:r>
              <a:rPr lang="en-US" sz="1600" dirty="0"/>
              <a:t>the other pupils leave school at </a:t>
            </a:r>
            <a:r>
              <a:rPr lang="en-US" sz="1600" dirty="0" smtClean="0"/>
              <a:t>quarter past one.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b="1" dirty="0"/>
              <a:t>GROUP B</a:t>
            </a:r>
            <a:r>
              <a:rPr lang="en-US" sz="1600" dirty="0"/>
              <a:t>’.</a:t>
            </a:r>
            <a:endParaRPr lang="el-GR" sz="1600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68011" cy="3479280"/>
          </a:xfr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0"/>
            <a:ext cx="4475989" cy="35010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0" y="3501009"/>
            <a:ext cx="4475989" cy="34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allAtOnce" animBg="1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550</Words>
  <Application>Microsoft Office PowerPoint</Application>
  <PresentationFormat>Προβολή στην οθόνη (4:3)</PresentationFormat>
  <Paragraphs>21</Paragraphs>
  <Slides>14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Προεπιλεγμένη σχεδίαση</vt:lpstr>
      <vt:lpstr>Παρουσίαση του PowerPoint</vt:lpstr>
      <vt:lpstr>11th  Primary School of Ptolemaida - Greeceι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Beautiful corners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11th  Primary School of Ptolemaida - Greece</dc:title>
  <dc:creator>thomas thomidis</dc:creator>
  <cp:lastModifiedBy>user</cp:lastModifiedBy>
  <cp:revision>48</cp:revision>
  <dcterms:created xsi:type="dcterms:W3CDTF">2010-10-21T17:23:28Z</dcterms:created>
  <dcterms:modified xsi:type="dcterms:W3CDTF">2020-02-22T21:18:57Z</dcterms:modified>
</cp:coreProperties>
</file>