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9" r:id="rId3"/>
    <p:sldId id="259" r:id="rId4"/>
    <p:sldId id="276" r:id="rId5"/>
    <p:sldId id="263" r:id="rId6"/>
    <p:sldId id="258" r:id="rId7"/>
    <p:sldId id="273" r:id="rId8"/>
    <p:sldId id="262" r:id="rId9"/>
    <p:sldId id="274" r:id="rId10"/>
    <p:sldId id="275" r:id="rId11"/>
    <p:sldId id="277" r:id="rId12"/>
    <p:sldId id="278" r:id="rId13"/>
    <p:sldId id="279" r:id="rId14"/>
    <p:sldId id="280" r:id="rId15"/>
  </p:sldIdLst>
  <p:sldSz cx="12188825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>
      <p:cViewPr varScale="1">
        <p:scale>
          <a:sx n="88" d="100"/>
          <a:sy n="88" d="100"/>
        </p:scale>
        <p:origin x="80" y="44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97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E4DE60F-137E-4DBF-A9E4-E338B488EF40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B60BAB-6165-45E4-8784-4575C4D3AD29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dirty="0"/>
              <a:t>Asıl metin stillerini düzenlemek için tıklayın</a:t>
            </a:r>
          </a:p>
          <a:p>
            <a:pPr lvl="1" rtl="0"/>
            <a:r>
              <a:rPr lang="tr-TR" dirty="0"/>
              <a:t>İkinci düzey</a:t>
            </a:r>
          </a:p>
          <a:p>
            <a:pPr lvl="2" rtl="0"/>
            <a:r>
              <a:rPr lang="tr-TR" dirty="0"/>
              <a:t>Üçüncü düzey</a:t>
            </a:r>
          </a:p>
          <a:p>
            <a:pPr lvl="3" rtl="0"/>
            <a:r>
              <a:rPr lang="tr-TR" dirty="0"/>
              <a:t>Dördüncü düzey</a:t>
            </a:r>
          </a:p>
          <a:p>
            <a:pPr lvl="4" rtl="0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481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412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48980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4911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740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047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27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558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9152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859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tr-TR" noProof="0"/>
              <a:t>Asıl başlık stilini düzenlemek için tıklayın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noProof="0"/>
              <a:t>Asıl alt başlık stilini düzenlemek için tıklayın</a:t>
            </a:r>
            <a:endParaRPr lang="tr-TR" noProof="0" dirty="0"/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4A033F-97DE-4882-9A69-5E8BD142EC20}" type="datetime1">
              <a:rPr lang="tr-TR" noProof="0" smtClean="0"/>
              <a:t>10.02.2022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A89712-31E7-4432-97AD-9E07DA489959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AC213F-EBA0-40CD-B05D-D82C5D9735A1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15E977-87DE-44BA-874C-68E1E7310B8C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F9EBD-AD1E-4A8D-917E-9C31EF734E90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6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9450D0-2B95-4EA0-99C0-7F115D02E096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Alt Bilgi Yer Tutucusu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Tarih Yer Tutucusu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4CF53A-F733-4F54-973A-73FC236A2B52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3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56A94-550D-4AF1-9730-99EF3F51AB21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ilgi Yer Tutucusu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2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57E553-D750-4598-96DF-8929617A925E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Metin Yer Tutucusu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3" name="İçerik Yer Tutucusu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9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8" name="Tarih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C8948-9D92-45C1-8804-6F87F7BE8EBC}" type="datetime1">
              <a:rPr lang="tr-TR" smtClean="0"/>
              <a:t>10.02.2022</a:t>
            </a:fld>
            <a:endParaRPr lang="tr-TR" dirty="0"/>
          </a:p>
        </p:txBody>
      </p:sp>
      <p:sp>
        <p:nvSpPr>
          <p:cNvPr id="10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sı İçeren Resi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Metin Yer Tutucusu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3" name="Resim Yer Tutucusu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/>
              <a:t>Resim eklemek için simgeye tıklayın</a:t>
            </a:r>
            <a:endParaRPr lang="tr-TR" dirty="0"/>
          </a:p>
        </p:txBody>
      </p:sp>
      <p:pic>
        <p:nvPicPr>
          <p:cNvPr id="9" name="Resim 4" descr="Resim eklemek için boş yer tutucu. Yer tutucuya tıklayın ve eklemek istediğiniz resmi seç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dirty="0"/>
              <a:t>Asıl başlık stilini düzenlemek için tıklayın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  <a:p>
            <a:pPr lvl="5" rtl="0"/>
            <a:r>
              <a:rPr lang="tr-TR" noProof="0" dirty="0"/>
              <a:t>Altıncı düzey</a:t>
            </a:r>
          </a:p>
          <a:p>
            <a:pPr lvl="6" rtl="0"/>
            <a:r>
              <a:rPr lang="tr-TR" noProof="0" dirty="0"/>
              <a:t>Yedinci düzey</a:t>
            </a:r>
          </a:p>
          <a:p>
            <a:pPr lvl="7" rtl="0"/>
            <a:r>
              <a:rPr lang="tr-TR" noProof="0" dirty="0"/>
              <a:t>Sekizinci düzey</a:t>
            </a:r>
          </a:p>
          <a:p>
            <a:pPr lvl="8" rtl="0"/>
            <a:r>
              <a:rPr lang="tr-TR" noProof="0" dirty="0"/>
              <a:t>Dokuzuncu düzey</a:t>
            </a:r>
          </a:p>
        </p:txBody>
      </p:sp>
      <p:sp>
        <p:nvSpPr>
          <p:cNvPr id="5" name="Alt Bilgi Yer Tutucusu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4" name="Tarih Yer Tutucusu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AE25BA5-DEDB-44EC-918B-AE2D6ECE6FCC}" type="datetime1">
              <a:rPr lang="tr-TR" noProof="0" smtClean="0"/>
              <a:t>10.02.2022</a:t>
            </a:fld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tr-TR" dirty="0"/>
              <a:t>HOLLANDA TANITIM GÜNÜ ETKİNLĞİ</a:t>
            </a: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539DE18-12FE-4E82-8FC6-79B72AF2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3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61E2DA5-6B62-4F28-8562-C9F44D20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0" y="0"/>
            <a:ext cx="7272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7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392CDB7-110A-44F0-8BE3-3387197392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89956" y="14266"/>
            <a:ext cx="8280920" cy="62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534E57B-1B24-4503-B350-7D44DAADD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56" y="188640"/>
            <a:ext cx="820891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4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1B12ABC-429E-4CE8-93B7-255667223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82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0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>
            <a:extLst>
              <a:ext uri="{FF2B5EF4-FFF2-40B4-BE49-F238E27FC236}">
                <a16:creationId xmlns:a16="http://schemas.microsoft.com/office/drawing/2014/main" id="{B780F959-A44D-45C3-B3E4-AD3EC0771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88825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2CACCF96-A566-4804-81A0-9FC77783A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82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314E08E-9065-43C9-A3FB-65D5CB546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8640"/>
            <a:ext cx="12188825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4503626-D27C-433A-8C8F-14DAC135B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9" y="0"/>
            <a:ext cx="12215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B347D8C-9E35-4FD3-8F4E-CA0501EB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76" y="0"/>
            <a:ext cx="9793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9F525CD6-0B7A-4B10-BE82-B3C68FB2F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5780" y="188640"/>
            <a:ext cx="11161240" cy="58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AA4866C-955F-411C-BF61-D383868A8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1804" y="2492896"/>
            <a:ext cx="3276599" cy="1013842"/>
          </a:xfrm>
        </p:spPr>
        <p:txBody>
          <a:bodyPr rtlCol="0"/>
          <a:lstStyle/>
          <a:p>
            <a:pPr algn="ctr" rtl="0"/>
            <a:r>
              <a:rPr lang="tr-TR" dirty="0"/>
              <a:t>Hollanda Halk Ezgisi</a:t>
            </a:r>
          </a:p>
        </p:txBody>
      </p:sp>
      <p:pic>
        <p:nvPicPr>
          <p:cNvPr id="5" name="WhatsApp Video 2022-02-10 at 17.01.24">
            <a:hlinkClick r:id="" action="ppaction://media"/>
            <a:extLst>
              <a:ext uri="{FF2B5EF4-FFF2-40B4-BE49-F238E27FC236}">
                <a16:creationId xmlns:a16="http://schemas.microsoft.com/office/drawing/2014/main" id="{68C78451-F546-4C14-A766-C307ACC9A1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8229" y="0"/>
            <a:ext cx="7777122" cy="6858000"/>
          </a:xfrm>
        </p:spPr>
      </p:pic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luboya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6_TF02886637" id="{3D047585-5CC3-4FC7-AFC4-E1C574FB96DB}" vid="{C9EC9BDC-2814-4FB9-B37C-8598EDEB5560}"/>
    </a:ext>
  </a:extLst>
</a:theme>
</file>

<file path=ppt/theme/theme2.xml><?xml version="1.0" encoding="utf-8"?>
<a:theme xmlns:a="http://schemas.openxmlformats.org/drawingml/2006/main" name="Office Teması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Sulu boya sunusu (geniş ekran)</Template>
  <TotalTime>20</TotalTime>
  <Words>21</Words>
  <Application>Microsoft Office PowerPoint</Application>
  <PresentationFormat>Özel</PresentationFormat>
  <Paragraphs>16</Paragraphs>
  <Slides>14</Slides>
  <Notes>14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Palatino Linotype</vt:lpstr>
      <vt:lpstr>Suluboya_16x9</vt:lpstr>
      <vt:lpstr>HOLLANDA TANITIM GÜNÜ ETKİNLĞİ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Hollanda Halk Ezgisi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HOLLANDA TANITIM GÜNÜ ETKİNLĞİ</dc:title>
  <dc:creator>Ümit GÜVENÇ</dc:creator>
  <cp:lastModifiedBy>Ümit GÜVENÇ</cp:lastModifiedBy>
  <cp:revision>1</cp:revision>
  <dcterms:created xsi:type="dcterms:W3CDTF">2022-02-10T14:05:27Z</dcterms:created>
  <dcterms:modified xsi:type="dcterms:W3CDTF">2022-02-10T14:25:41Z</dcterms:modified>
</cp:coreProperties>
</file>