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c44f305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c44f305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c44f305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c44f3052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c44f3052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c44f3052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c44f3052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c44f3052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c44f3052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c44f3052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eefa562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eefa562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cc1679b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cc1679b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playing outside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b="1"/>
              <a:t>LIEKE,LUC , LIEKE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t="-3849" b="-51381"/>
          <a:stretch/>
        </p:blipFill>
        <p:spPr>
          <a:xfrm>
            <a:off x="5143499" y="744575"/>
            <a:ext cx="34204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485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b="1" i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inhoud</a:t>
            </a:r>
            <a:endParaRPr sz="3000" b="1" i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19150" y="1082825"/>
            <a:ext cx="5581800" cy="3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FFFF"/>
                </a:solidFill>
              </a:rPr>
              <a:t>to build huts?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FFFF"/>
              </a:buClr>
              <a:buSzPts val="1800"/>
              <a:buChar char="●"/>
            </a:pPr>
            <a:r>
              <a:rPr lang="nl">
                <a:solidFill>
                  <a:srgbClr val="00FFFF"/>
                </a:solidFill>
              </a:rPr>
              <a:t>wath clothes?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●"/>
            </a:pPr>
            <a:r>
              <a:rPr lang="nl">
                <a:solidFill>
                  <a:srgbClr val="00FFFF"/>
                </a:solidFill>
              </a:rPr>
              <a:t>where do you play?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●"/>
            </a:pPr>
            <a:r>
              <a:rPr lang="nl">
                <a:solidFill>
                  <a:srgbClr val="00FFFF"/>
                </a:solidFill>
              </a:rPr>
              <a:t>at which moment?</a:t>
            </a:r>
            <a:endParaRPr>
              <a:solidFill>
                <a:srgbClr val="00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●"/>
            </a:pPr>
            <a:r>
              <a:rPr lang="nl">
                <a:solidFill>
                  <a:srgbClr val="00FFFF"/>
                </a:solidFill>
              </a:rPr>
              <a:t>how long do you do that?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FFF2CC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FFFF"/>
              </a:buClr>
              <a:buSzPts val="1800"/>
              <a:buChar char="●"/>
            </a:pPr>
            <a:endParaRPr>
              <a:solidFill>
                <a:srgbClr val="00FFFF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328" y="1076775"/>
            <a:ext cx="3530046" cy="2989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 build huts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which place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what stuff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determinis again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500" y="604088"/>
            <a:ext cx="6365501" cy="42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FF0000"/>
                </a:solidFill>
              </a:rPr>
              <a:t>wich clothes?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nl" sz="2400" b="1">
                <a:solidFill>
                  <a:srgbClr val="FF0000"/>
                </a:solidFill>
              </a:rPr>
              <a:t>       olth clothes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nl" sz="2400" b="1">
                <a:solidFill>
                  <a:srgbClr val="FF0000"/>
                </a:solidFill>
              </a:rPr>
              <a:t>why old clothes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nl" sz="2400" b="1">
                <a:solidFill>
                  <a:srgbClr val="FF0000"/>
                </a:solidFill>
              </a:rPr>
              <a:t>how can they get dirty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nl" sz="2400" b="1">
                <a:solidFill>
                  <a:srgbClr val="FF0000"/>
                </a:solidFill>
              </a:rPr>
              <a:t>what old clothes</a:t>
            </a:r>
            <a:endParaRPr sz="24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600" y="620400"/>
            <a:ext cx="4977401" cy="373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FF00"/>
                </a:solidFill>
              </a:rPr>
              <a:t>where do you play</a:t>
            </a:r>
            <a:endParaRPr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Char char="●"/>
            </a:pPr>
            <a:r>
              <a:rPr lang="nl" b="1">
                <a:solidFill>
                  <a:srgbClr val="00FF00"/>
                </a:solidFill>
              </a:rPr>
              <a:t>in parks</a:t>
            </a:r>
            <a:endParaRPr b="1">
              <a:solidFill>
                <a:srgbClr val="00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Char char="●"/>
            </a:pPr>
            <a:r>
              <a:rPr lang="nl" b="1">
                <a:solidFill>
                  <a:srgbClr val="00FF00"/>
                </a:solidFill>
              </a:rPr>
              <a:t>in the payground</a:t>
            </a:r>
            <a:endParaRPr b="1">
              <a:solidFill>
                <a:srgbClr val="00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Char char="●"/>
            </a:pPr>
            <a:r>
              <a:rPr lang="nl" b="1">
                <a:solidFill>
                  <a:srgbClr val="00FF00"/>
                </a:solidFill>
              </a:rPr>
              <a:t>on the street</a:t>
            </a:r>
            <a:endParaRPr b="1">
              <a:solidFill>
                <a:srgbClr val="00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Char char="●"/>
            </a:pPr>
            <a:r>
              <a:rPr lang="nl" b="1">
                <a:solidFill>
                  <a:srgbClr val="00FF00"/>
                </a:solidFill>
              </a:rPr>
              <a:t>in the backyard</a:t>
            </a:r>
            <a:endParaRPr b="1">
              <a:solidFill>
                <a:srgbClr val="00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Char char="●"/>
            </a:pPr>
            <a:r>
              <a:rPr lang="nl" b="1">
                <a:solidFill>
                  <a:srgbClr val="00FF00"/>
                </a:solidFill>
              </a:rPr>
              <a:t>with your friends</a:t>
            </a:r>
            <a:endParaRPr b="1">
              <a:solidFill>
                <a:srgbClr val="00FF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Char char="●"/>
            </a:pPr>
            <a:r>
              <a:rPr lang="nl" b="1">
                <a:solidFill>
                  <a:srgbClr val="00FF00"/>
                </a:solidFill>
              </a:rPr>
              <a:t>at school</a:t>
            </a:r>
            <a:endParaRPr b="1">
              <a:solidFill>
                <a:srgbClr val="00FF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500" y="161600"/>
            <a:ext cx="3252250" cy="21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425" y="2329225"/>
            <a:ext cx="4807328" cy="269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7050" y="251825"/>
            <a:ext cx="1932449" cy="136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at whitch moment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in the afternoon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during the summer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wen thun sun shines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352" y="661263"/>
            <a:ext cx="47365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how long do you do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in the summer you do it for 2 hours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in the spring an hour and a half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1 hour in the fall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in the winter 45 minutes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"/>
              <a:t>in total 5 hours and 15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6999800" y="1209900"/>
            <a:ext cx="6108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525" y="2269575"/>
            <a:ext cx="2348125" cy="26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800" y="280988"/>
            <a:ext cx="60960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1E06CB8750D46830A721F2E044CB8" ma:contentTypeVersion="10" ma:contentTypeDescription="Een nieuw document maken." ma:contentTypeScope="" ma:versionID="03d61829a8748bd4cf7c175134b6537c">
  <xsd:schema xmlns:xsd="http://www.w3.org/2001/XMLSchema" xmlns:xs="http://www.w3.org/2001/XMLSchema" xmlns:p="http://schemas.microsoft.com/office/2006/metadata/properties" xmlns:ns2="9e806303-12c1-46e1-bfe8-0ab21183f5e0" xmlns:ns3="face579d-1575-4b9a-9e29-f3216a222252" targetNamespace="http://schemas.microsoft.com/office/2006/metadata/properties" ma:root="true" ma:fieldsID="22f9b76c999e9459a73eb16b923ec91e" ns2:_="" ns3:_="">
    <xsd:import namespace="9e806303-12c1-46e1-bfe8-0ab21183f5e0"/>
    <xsd:import namespace="face579d-1575-4b9a-9e29-f3216a222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06303-12c1-46e1-bfe8-0ab21183f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e579d-1575-4b9a-9e29-f3216a222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176B7A-3FD2-4CEF-B381-9AC38B123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06303-12c1-46e1-bfe8-0ab21183f5e0"/>
    <ds:schemaRef ds:uri="face579d-1575-4b9a-9e29-f3216a2222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F4DFCA-6B3F-4875-B012-94D6A937EB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DFB61-BB46-4116-9B64-265D97F2F7B0}">
  <ds:schemaRefs>
    <ds:schemaRef ds:uri="http://purl.org/dc/terms/"/>
    <ds:schemaRef ds:uri="9e806303-12c1-46e1-bfe8-0ab21183f5e0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ace579d-1575-4b9a-9e29-f3216a22225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Diavoorstelling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playing outside </vt:lpstr>
      <vt:lpstr>inhoud  </vt:lpstr>
      <vt:lpstr>to build huts  which place what stuff determinis again </vt:lpstr>
      <vt:lpstr>wich clothes?</vt:lpstr>
      <vt:lpstr>where do you play  in parks in the payground on the street in the backyard with your friends at school</vt:lpstr>
      <vt:lpstr>at whitch moment   in the afternoon during the summer  wen thun sun shines </vt:lpstr>
      <vt:lpstr>how long do you do that  in the summer you do it for 2 hours  in the spring an hour and a half 1 hour in the fall in the winter 45 minutes in total 5 hours and 15 minutes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outside </dc:title>
  <cp:lastModifiedBy>Denise de Vlam</cp:lastModifiedBy>
  <cp:revision>1</cp:revision>
  <dcterms:modified xsi:type="dcterms:W3CDTF">2019-12-20T11:13:44Z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0x01010011C1E06CB8750D46830A721F2E044CB8</vt:lpwstr>
  </property>
</Properties>
</file>