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0F839A3-CB03-469E-B023-E707FAC1CD15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  <p14:section name="Caption" id="{AC23EF82-6074-4C5C-BAA0-16C50F4699AA}">
          <p14:sldIdLst>
            <p14:sldId id="265"/>
            <p14:sldId id="266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ona O'Brien" initials="FO" lastIdx="1" clrIdx="0">
    <p:extLst>
      <p:ext uri="{19B8F6BF-5375-455C-9EA6-DF929625EA0E}">
        <p15:presenceInfo xmlns:p15="http://schemas.microsoft.com/office/powerpoint/2012/main" userId="S::FionaOBrien@corvillens.com::62ef7311-8471-4c2b-93f0-9a481e9f9d2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6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4497242-6A3B-4B39-BAEB-D9F1646C17B3}" type="datetimeFigureOut">
              <a:rPr lang="en-IE" smtClean="0"/>
              <a:t>12/05/2021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1C2B87E-6FE3-40D3-8487-BB7619555AD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3206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7242-6A3B-4B39-BAEB-D9F1646C17B3}" type="datetimeFigureOut">
              <a:rPr lang="en-IE" smtClean="0"/>
              <a:t>12/05/2021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B87E-6FE3-40D3-8487-BB7619555AD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94542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7242-6A3B-4B39-BAEB-D9F1646C17B3}" type="datetimeFigureOut">
              <a:rPr lang="en-IE" smtClean="0"/>
              <a:t>12/05/2021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B87E-6FE3-40D3-8487-BB7619555AD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23889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7242-6A3B-4B39-BAEB-D9F1646C17B3}" type="datetimeFigureOut">
              <a:rPr lang="en-IE" smtClean="0"/>
              <a:t>12/05/2021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B87E-6FE3-40D3-8487-BB7619555AD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7878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7242-6A3B-4B39-BAEB-D9F1646C17B3}" type="datetimeFigureOut">
              <a:rPr lang="en-IE" smtClean="0"/>
              <a:t>12/05/2021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B87E-6FE3-40D3-8487-BB7619555AD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01899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7242-6A3B-4B39-BAEB-D9F1646C17B3}" type="datetimeFigureOut">
              <a:rPr lang="en-IE" smtClean="0"/>
              <a:t>12/05/2021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B87E-6FE3-40D3-8487-BB7619555AD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65000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7242-6A3B-4B39-BAEB-D9F1646C17B3}" type="datetimeFigureOut">
              <a:rPr lang="en-IE" smtClean="0"/>
              <a:t>12/05/2021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B87E-6FE3-40D3-8487-BB7619555AD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02949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4497242-6A3B-4B39-BAEB-D9F1646C17B3}" type="datetimeFigureOut">
              <a:rPr lang="en-IE" smtClean="0"/>
              <a:t>12/05/2021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B87E-6FE3-40D3-8487-BB7619555AD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0930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4497242-6A3B-4B39-BAEB-D9F1646C17B3}" type="datetimeFigureOut">
              <a:rPr lang="en-IE" smtClean="0"/>
              <a:t>12/05/2021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B87E-6FE3-40D3-8487-BB7619555AD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7601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7242-6A3B-4B39-BAEB-D9F1646C17B3}" type="datetimeFigureOut">
              <a:rPr lang="en-IE" smtClean="0"/>
              <a:t>12/05/2021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B87E-6FE3-40D3-8487-BB7619555AD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8237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7242-6A3B-4B39-BAEB-D9F1646C17B3}" type="datetimeFigureOut">
              <a:rPr lang="en-IE" smtClean="0"/>
              <a:t>12/05/2021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B87E-6FE3-40D3-8487-BB7619555AD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96345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7242-6A3B-4B39-BAEB-D9F1646C17B3}" type="datetimeFigureOut">
              <a:rPr lang="en-IE" smtClean="0"/>
              <a:t>12/05/2021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B87E-6FE3-40D3-8487-BB7619555AD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67147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7242-6A3B-4B39-BAEB-D9F1646C17B3}" type="datetimeFigureOut">
              <a:rPr lang="en-IE" smtClean="0"/>
              <a:t>12/05/2021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B87E-6FE3-40D3-8487-BB7619555AD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5611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7242-6A3B-4B39-BAEB-D9F1646C17B3}" type="datetimeFigureOut">
              <a:rPr lang="en-IE" smtClean="0"/>
              <a:t>12/05/2021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B87E-6FE3-40D3-8487-BB7619555AD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97226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7242-6A3B-4B39-BAEB-D9F1646C17B3}" type="datetimeFigureOut">
              <a:rPr lang="en-IE" smtClean="0"/>
              <a:t>12/05/2021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B87E-6FE3-40D3-8487-BB7619555AD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77051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7242-6A3B-4B39-BAEB-D9F1646C17B3}" type="datetimeFigureOut">
              <a:rPr lang="en-IE" smtClean="0"/>
              <a:t>12/05/2021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B87E-6FE3-40D3-8487-BB7619555AD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39096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7242-6A3B-4B39-BAEB-D9F1646C17B3}" type="datetimeFigureOut">
              <a:rPr lang="en-IE" smtClean="0"/>
              <a:t>12/05/2021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B87E-6FE3-40D3-8487-BB7619555AD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49044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4497242-6A3B-4B39-BAEB-D9F1646C17B3}" type="datetimeFigureOut">
              <a:rPr lang="en-IE" smtClean="0"/>
              <a:t>12/05/2021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IE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1C2B87E-6FE3-40D3-8487-BB7619555AD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4818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  <p:sldLayoutId id="2147483921" r:id="rId14"/>
    <p:sldLayoutId id="2147483922" r:id="rId15"/>
    <p:sldLayoutId id="2147483923" r:id="rId16"/>
    <p:sldLayoutId id="214748392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fif"/><Relationship Id="rId4" Type="http://schemas.openxmlformats.org/officeDocument/2006/relationships/image" Target="../media/image19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9AACF-6EE9-4173-AA9A-62439B0EB1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6246" y="195942"/>
            <a:ext cx="5486400" cy="5262466"/>
          </a:xfrm>
        </p:spPr>
        <p:txBody>
          <a:bodyPr>
            <a:normAutofit fontScale="90000"/>
          </a:bodyPr>
          <a:lstStyle/>
          <a:p>
            <a:pPr algn="l"/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 err="1">
                <a:latin typeface="Arial Rounded MT Bold" panose="020F0704030504030204" pitchFamily="34" charset="0"/>
              </a:rPr>
              <a:t>Scoil</a:t>
            </a:r>
            <a:r>
              <a:rPr lang="en-GB" dirty="0">
                <a:latin typeface="Arial Rounded MT Bold" panose="020F0704030504030204" pitchFamily="34" charset="0"/>
              </a:rPr>
              <a:t> </a:t>
            </a:r>
            <a:r>
              <a:rPr lang="en-GB" dirty="0" err="1">
                <a:latin typeface="Arial Rounded MT Bold" panose="020F0704030504030204" pitchFamily="34" charset="0"/>
              </a:rPr>
              <a:t>Iosef</a:t>
            </a:r>
            <a:r>
              <a:rPr lang="en-GB" dirty="0">
                <a:latin typeface="Arial Rounded MT Bold" panose="020F0704030504030204" pitchFamily="34" charset="0"/>
              </a:rPr>
              <a:t> Naofa, </a:t>
            </a:r>
            <a:br>
              <a:rPr lang="en-GB" dirty="0">
                <a:latin typeface="Arial Rounded MT Bold" panose="020F0704030504030204" pitchFamily="34" charset="0"/>
              </a:rPr>
            </a:br>
            <a:r>
              <a:rPr lang="en-GB" dirty="0" err="1">
                <a:latin typeface="Arial Rounded MT Bold" panose="020F0704030504030204" pitchFamily="34" charset="0"/>
              </a:rPr>
              <a:t>Corville</a:t>
            </a:r>
            <a:r>
              <a:rPr lang="en-GB" dirty="0">
                <a:latin typeface="Arial Rounded MT Bold" panose="020F0704030504030204" pitchFamily="34" charset="0"/>
              </a:rPr>
              <a:t>, </a:t>
            </a:r>
            <a:br>
              <a:rPr lang="en-GB" dirty="0">
                <a:latin typeface="Arial Rounded MT Bold" panose="020F0704030504030204" pitchFamily="34" charset="0"/>
              </a:rPr>
            </a:br>
            <a:r>
              <a:rPr lang="en-GB" dirty="0">
                <a:latin typeface="Arial Rounded MT Bold" panose="020F0704030504030204" pitchFamily="34" charset="0"/>
              </a:rPr>
              <a:t>Roscrea,</a:t>
            </a:r>
            <a:br>
              <a:rPr lang="en-GB" dirty="0">
                <a:latin typeface="Arial Rounded MT Bold" panose="020F0704030504030204" pitchFamily="34" charset="0"/>
              </a:rPr>
            </a:br>
            <a:r>
              <a:rPr lang="en-GB" dirty="0">
                <a:latin typeface="Arial Rounded MT Bold" panose="020F0704030504030204" pitchFamily="34" charset="0"/>
              </a:rPr>
              <a:t>Co Tipperary,</a:t>
            </a:r>
            <a:br>
              <a:rPr lang="en-GB" dirty="0">
                <a:latin typeface="Arial Rounded MT Bold" panose="020F0704030504030204" pitchFamily="34" charset="0"/>
              </a:rPr>
            </a:br>
            <a:r>
              <a:rPr lang="en-GB" dirty="0">
                <a:latin typeface="Arial Rounded MT Bold" panose="020F0704030504030204" pitchFamily="34" charset="0"/>
              </a:rPr>
              <a:t>IRELAND</a:t>
            </a:r>
            <a:endParaRPr lang="en-IE" dirty="0">
              <a:latin typeface="Arial Rounded MT Bold" panose="020F07040305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AD9D93-A786-404D-8C8F-1CC88A703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951" y="3011507"/>
            <a:ext cx="4353119" cy="309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301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D12892-59B4-4DDB-933B-0412E8BC4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6" y="199914"/>
            <a:ext cx="9572977" cy="53881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6E16EAF-29E4-4328-9F55-2ECD2C254846}"/>
              </a:ext>
            </a:extLst>
          </p:cNvPr>
          <p:cNvSpPr/>
          <p:nvPr/>
        </p:nvSpPr>
        <p:spPr>
          <a:xfrm>
            <a:off x="541866" y="5734756"/>
            <a:ext cx="10735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We all had a 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really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special day!</a:t>
            </a:r>
          </a:p>
        </p:txBody>
      </p:sp>
    </p:spTree>
    <p:extLst>
      <p:ext uri="{BB962C8B-B14F-4D97-AF65-F5344CB8AC3E}">
        <p14:creationId xmlns:p14="http://schemas.microsoft.com/office/powerpoint/2010/main" val="15651123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DC546-1EA2-4C6C-89BE-7DF0A01AD1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755" y="-474133"/>
            <a:ext cx="7887446" cy="5362222"/>
          </a:xfrm>
        </p:spPr>
        <p:txBody>
          <a:bodyPr/>
          <a:lstStyle/>
          <a:p>
            <a:r>
              <a:rPr lang="en-GB" sz="4800" dirty="0">
                <a:latin typeface="Arial Rounded MT Bold" panose="020F0704030504030204" pitchFamily="34" charset="0"/>
              </a:rPr>
              <a:t>We hope you enjoyed our project! We love dressing up for all occasions! </a:t>
            </a:r>
            <a:br>
              <a:rPr lang="en-GB" sz="4800" dirty="0">
                <a:latin typeface="Arial Rounded MT Bold" panose="020F0704030504030204" pitchFamily="34" charset="0"/>
              </a:rPr>
            </a:br>
            <a:r>
              <a:rPr lang="en-GB" sz="4800" dirty="0">
                <a:latin typeface="Arial Rounded MT Bold" panose="020F0704030504030204" pitchFamily="34" charset="0"/>
              </a:rPr>
              <a:t>3</a:t>
            </a:r>
            <a:r>
              <a:rPr lang="en-GB" sz="4800" baseline="30000" dirty="0">
                <a:latin typeface="Arial Rounded MT Bold" panose="020F0704030504030204" pitchFamily="34" charset="0"/>
              </a:rPr>
              <a:t>rd</a:t>
            </a:r>
            <a:r>
              <a:rPr lang="en-GB" sz="4800" dirty="0">
                <a:latin typeface="Arial Rounded MT Bold" panose="020F0704030504030204" pitchFamily="34" charset="0"/>
              </a:rPr>
              <a:t> Class –</a:t>
            </a:r>
            <a:br>
              <a:rPr lang="en-GB" sz="4800" dirty="0">
                <a:latin typeface="Arial Rounded MT Bold" panose="020F0704030504030204" pitchFamily="34" charset="0"/>
              </a:rPr>
            </a:br>
            <a:r>
              <a:rPr lang="en-GB" sz="4800" dirty="0">
                <a:latin typeface="Arial Rounded MT Bold" panose="020F0704030504030204" pitchFamily="34" charset="0"/>
              </a:rPr>
              <a:t>Roscrea ,</a:t>
            </a:r>
            <a:br>
              <a:rPr lang="en-GB" sz="4800" dirty="0">
                <a:latin typeface="Arial Rounded MT Bold" panose="020F0704030504030204" pitchFamily="34" charset="0"/>
              </a:rPr>
            </a:br>
            <a:r>
              <a:rPr lang="en-GB" sz="4800" dirty="0">
                <a:latin typeface="Arial Rounded MT Bold" panose="020F0704030504030204" pitchFamily="34" charset="0"/>
              </a:rPr>
              <a:t> IRELAND</a:t>
            </a:r>
            <a:endParaRPr lang="en-IE" sz="4800" dirty="0">
              <a:latin typeface="Arial Rounded MT Bold" panose="020F07040305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B48CDA-EF4B-44BC-9078-81E512BC24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" t="4666" r="5186" b="3403"/>
          <a:stretch/>
        </p:blipFill>
        <p:spPr>
          <a:xfrm>
            <a:off x="5328356" y="2641599"/>
            <a:ext cx="5599288" cy="366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179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A2A94-5EC7-4E3F-8C16-987988995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542" y="276059"/>
            <a:ext cx="8534400" cy="1507067"/>
          </a:xfrm>
        </p:spPr>
        <p:txBody>
          <a:bodyPr/>
          <a:lstStyle/>
          <a:p>
            <a:r>
              <a:rPr lang="en-GB" sz="4000" dirty="0">
                <a:latin typeface="Arial Rounded MT Bold" panose="020F0704030504030204" pitchFamily="34" charset="0"/>
              </a:rPr>
              <a:t>Clothes And Fashion In </a:t>
            </a:r>
            <a:r>
              <a:rPr lang="en-GB" sz="4000" dirty="0" err="1">
                <a:latin typeface="Arial Rounded MT Bold" panose="020F0704030504030204" pitchFamily="34" charset="0"/>
              </a:rPr>
              <a:t>Corville</a:t>
            </a:r>
            <a:endParaRPr lang="en-IE" sz="4000" dirty="0">
              <a:latin typeface="Arial Rounded MT Bold" panose="020F070403050403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F034C6-5923-4DB9-BEFD-76578D410C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969" y="2603500"/>
            <a:ext cx="4694375" cy="3416300"/>
          </a:xfrm>
        </p:spPr>
      </p:pic>
    </p:spTree>
    <p:extLst>
      <p:ext uri="{BB962C8B-B14F-4D97-AF65-F5344CB8AC3E}">
        <p14:creationId xmlns:p14="http://schemas.microsoft.com/office/powerpoint/2010/main" val="326320227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1A55-FB25-4537-8CDC-EC5767CC8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School Uniform</a:t>
            </a:r>
            <a:endParaRPr lang="en-IE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D1E78-1E5F-44E2-B809-1FE445123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2278710" cy="3396084"/>
          </a:xfrm>
        </p:spPr>
        <p:txBody>
          <a:bodyPr>
            <a:normAutofit lnSpcReduction="10000"/>
          </a:bodyPr>
          <a:lstStyle/>
          <a:p>
            <a:r>
              <a:rPr lang="en-GB" dirty="0"/>
              <a:t>In school we wear our uniform every day.</a:t>
            </a:r>
          </a:p>
          <a:p>
            <a:r>
              <a:rPr lang="en-GB" dirty="0"/>
              <a:t>We wear a navy jumper, navy trousers and a yellow polo shirt.</a:t>
            </a:r>
          </a:p>
          <a:p>
            <a:r>
              <a:rPr lang="en-GB" dirty="0"/>
              <a:t>We have our school crest on the jumper. </a:t>
            </a: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D8C3E5-FB44-40FC-B02F-20F50A4BB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759" y="2752530"/>
            <a:ext cx="3745301" cy="38815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26CF0A-1816-430D-B08A-89CDC63EC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949" y="2752531"/>
            <a:ext cx="3596012" cy="388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219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C1317-1D5A-41CB-A78C-FA8B79351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latin typeface="Arial Rounded MT Bold" panose="020F0704030504030204" pitchFamily="34" charset="0"/>
              </a:rPr>
              <a:t>Special Occasions -Halloween</a:t>
            </a:r>
            <a:endParaRPr lang="en-IE" sz="40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75DDF-A966-4E05-800C-315BB20CB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1037046" cy="825500"/>
          </a:xfrm>
        </p:spPr>
        <p:txBody>
          <a:bodyPr>
            <a:norm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We dress up in costume for Halloween.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On our last day before the holidays we can wear our costumes to school.</a:t>
            </a:r>
            <a:endParaRPr lang="en-IE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730BDE-8654-495F-97FE-4EA04741D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1" y="3387013"/>
            <a:ext cx="3726024" cy="34709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BC31C8-97E5-4D87-B031-60FFBFAA7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107" y="3387013"/>
            <a:ext cx="3726024" cy="34709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0D9155-10A2-40AA-AD78-C39EC4B1AB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210" y="3387012"/>
            <a:ext cx="4024602" cy="347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802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018E6-5B50-4AD3-90A7-888612637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Special Occasions –St. Patricks Day</a:t>
            </a:r>
            <a:endParaRPr lang="en-IE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752A6-D4EE-4B91-B82D-6D72AC9BB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497" y="2351313"/>
            <a:ext cx="1784189" cy="3900197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 Patrick is our patron Saint.</a:t>
            </a:r>
          </a:p>
          <a:p>
            <a:r>
              <a:rPr lang="en-GB" dirty="0"/>
              <a:t>We dress in green and have parades to celebrate his day-March 17</a:t>
            </a:r>
            <a:r>
              <a:rPr lang="en-GB" baseline="30000" dirty="0"/>
              <a:t>th</a:t>
            </a:r>
            <a:r>
              <a:rPr lang="en-GB" dirty="0"/>
              <a:t>.</a:t>
            </a:r>
          </a:p>
          <a:p>
            <a:r>
              <a:rPr lang="en-GB" dirty="0"/>
              <a:t>In school we have ‘</a:t>
            </a:r>
            <a:r>
              <a:rPr lang="en-GB" dirty="0" err="1"/>
              <a:t>lá</a:t>
            </a:r>
            <a:r>
              <a:rPr lang="en-GB" dirty="0"/>
              <a:t> </a:t>
            </a:r>
            <a:r>
              <a:rPr lang="en-GB" dirty="0" err="1"/>
              <a:t>glas’</a:t>
            </a:r>
            <a:r>
              <a:rPr lang="en-GB" dirty="0"/>
              <a:t> which means ‘green day’</a:t>
            </a: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6A61EC-D547-4648-8F4F-467D1D491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2" y="1680632"/>
            <a:ext cx="3595396" cy="26965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EE2F67-45A9-4444-A33E-A07CFCE3A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771" y="1680632"/>
            <a:ext cx="4761722" cy="31024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C9B7A8-C385-472D-8900-22F5B10CA7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920" y="4170784"/>
            <a:ext cx="4463141" cy="252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90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A2924-9B11-4FD2-A5D2-0B365DAE2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>
                <a:latin typeface="Arial Rounded MT Bold" panose="020F0704030504030204" pitchFamily="34" charset="0"/>
              </a:rPr>
              <a:t>Parties!</a:t>
            </a:r>
            <a:endParaRPr lang="en-IE" sz="5400" dirty="0">
              <a:latin typeface="Arial Rounded MT Bold" panose="020F07040305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5E7AC5-F9EB-41E8-BC05-4734B34AF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505" y="2080986"/>
            <a:ext cx="5348483" cy="1091422"/>
          </a:xfrm>
        </p:spPr>
        <p:txBody>
          <a:bodyPr>
            <a:normAutofit/>
          </a:bodyPr>
          <a:lstStyle/>
          <a:p>
            <a:r>
              <a:rPr lang="en-GB" dirty="0"/>
              <a:t>We </a:t>
            </a:r>
            <a:r>
              <a:rPr lang="en-GB" dirty="0" err="1"/>
              <a:t>loooove</a:t>
            </a:r>
            <a:r>
              <a:rPr lang="en-GB" dirty="0"/>
              <a:t> parties! </a:t>
            </a:r>
          </a:p>
          <a:p>
            <a:r>
              <a:rPr lang="en-GB" dirty="0"/>
              <a:t>When we go to parties we love being comfortable so we can play and have fun.</a:t>
            </a:r>
            <a:endParaRPr lang="en-I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D5CB20-70E3-45D7-9B2F-A9CC4FCED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49" y="3172408"/>
            <a:ext cx="5348483" cy="33823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25283C-B5F3-4C7B-9187-D298590EC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45" y="2561252"/>
            <a:ext cx="5573486" cy="399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32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16F59-3F96-4FA8-A3DC-20465BA71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latin typeface="Arial Rounded MT Bold" panose="020F0704030504030204" pitchFamily="34" charset="0"/>
              </a:rPr>
              <a:t>Parties!</a:t>
            </a:r>
            <a:endParaRPr lang="en-IE" sz="4400" dirty="0">
              <a:latin typeface="Arial Rounded MT Bold" panose="020F07040305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7CF6B2-4545-45E9-94A9-29AE495CC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2231713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>
                <a:latin typeface="Arial Rounded MT Bold" panose="020F0704030504030204" pitchFamily="34" charset="0"/>
              </a:rPr>
              <a:t>We all love a good party!</a:t>
            </a:r>
          </a:p>
          <a:p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AF6630-778C-4B52-97A7-20C2B7EF1D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b="14575"/>
          <a:stretch/>
        </p:blipFill>
        <p:spPr>
          <a:xfrm>
            <a:off x="3993502" y="2368420"/>
            <a:ext cx="7669763" cy="426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83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A3A2E-857C-489A-91C9-3206AFD47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latin typeface="Arial Rounded MT Bold" panose="020F0704030504030204" pitchFamily="34" charset="0"/>
              </a:rPr>
              <a:t>Sport</a:t>
            </a:r>
            <a:endParaRPr lang="en-IE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40D80-668F-44E1-B914-33DE3B89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275" y="2569633"/>
            <a:ext cx="1614725" cy="3650545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In Ireland we love playing sport. We play soccer, </a:t>
            </a:r>
            <a:r>
              <a:rPr lang="en-GB" dirty="0" err="1"/>
              <a:t>gaelic</a:t>
            </a:r>
            <a:r>
              <a:rPr lang="en-GB" dirty="0"/>
              <a:t>, hurling and rugby.</a:t>
            </a:r>
          </a:p>
          <a:p>
            <a:r>
              <a:rPr lang="en-GB" dirty="0"/>
              <a:t>We wear jerseys and shorts or bottoms. </a:t>
            </a:r>
          </a:p>
          <a:p>
            <a:endParaRPr lang="en-GB" dirty="0"/>
          </a:p>
          <a:p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4C6633-E248-4AD6-8D6E-AE66ACBA8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335" y="844549"/>
            <a:ext cx="2764666" cy="33436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B199F7-C50D-48CD-946D-572C648D33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336" y="844549"/>
            <a:ext cx="2314223" cy="33436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A2DB32-76DF-4AFB-ADBB-BBF1D5E406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381" y="4109156"/>
            <a:ext cx="5127530" cy="274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5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F63E3-20DD-4D83-862E-3612579F7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Communion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5FFEB-2A33-4069-BE2E-683A8C50E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666" y="2264833"/>
            <a:ext cx="2344602" cy="34163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We celebrate the sacrament of communion in 2</a:t>
            </a:r>
            <a:r>
              <a:rPr lang="en-GB" baseline="30000" dirty="0"/>
              <a:t>nd</a:t>
            </a:r>
            <a:r>
              <a:rPr lang="en-GB" dirty="0"/>
              <a:t> class ( 8 /9 years old)</a:t>
            </a:r>
          </a:p>
          <a:p>
            <a:r>
              <a:rPr lang="en-GB" dirty="0"/>
              <a:t>We have mass and then celebrate with our families. </a:t>
            </a:r>
          </a:p>
          <a:p>
            <a:r>
              <a:rPr lang="en-GB" dirty="0"/>
              <a:t>The boys wear suits and the girls wear white dresses.</a:t>
            </a: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B6FD64-8AA3-4116-9DCB-510446E2E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259" y="740833"/>
            <a:ext cx="2623785" cy="304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F0B19D-9FC7-4C1C-B2C7-58784CD07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255" y="740834"/>
            <a:ext cx="3018327" cy="32695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1D6DD0-9068-4D01-B07D-0D1F7185CD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556" y="3712634"/>
            <a:ext cx="3018327" cy="31453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76B73E-81BC-470A-B754-2FD55A13EC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103" y="3903133"/>
            <a:ext cx="2768827" cy="295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011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167</TotalTime>
  <Words>255</Words>
  <Application>Microsoft Office PowerPoint</Application>
  <PresentationFormat>Widescreen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Rounded MT Bold</vt:lpstr>
      <vt:lpstr>Century Gothic</vt:lpstr>
      <vt:lpstr>Wingdings 3</vt:lpstr>
      <vt:lpstr>Ion Boardroom</vt:lpstr>
      <vt:lpstr>   Scoil Iosef Naofa,  Corville,  Roscrea, Co Tipperary, IRELAND</vt:lpstr>
      <vt:lpstr>Clothes And Fashion In Corville</vt:lpstr>
      <vt:lpstr>School Uniform</vt:lpstr>
      <vt:lpstr>Special Occasions -Halloween</vt:lpstr>
      <vt:lpstr>Special Occasions –St. Patricks Day</vt:lpstr>
      <vt:lpstr>Parties!</vt:lpstr>
      <vt:lpstr>Parties!</vt:lpstr>
      <vt:lpstr>Sport</vt:lpstr>
      <vt:lpstr>Communion</vt:lpstr>
      <vt:lpstr>PowerPoint Presentation</vt:lpstr>
      <vt:lpstr>We hope you enjoyed our project! We love dressing up for all occasions!  3rd Class – Roscrea ,  IRELAND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Scoil Iosef Naofa,  Corville,  Roscrea, Co Tipperary, IRELAND</dc:title>
  <dc:creator>Fiona O'Brien</dc:creator>
  <cp:lastModifiedBy>Fiona O'Brien</cp:lastModifiedBy>
  <cp:revision>13</cp:revision>
  <dcterms:created xsi:type="dcterms:W3CDTF">2021-05-12T08:50:40Z</dcterms:created>
  <dcterms:modified xsi:type="dcterms:W3CDTF">2021-05-12T11:38:10Z</dcterms:modified>
</cp:coreProperties>
</file>