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Ευθεία γραμμή σύνδεσης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Τίτλος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9" name="Υπότιτλος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  <p:sp>
        <p:nvSpPr>
          <p:cNvPr id="16" name="Θέση ημερομηνίας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5FD14-EA9B-47D4-ACAD-C01D36BD7EB6}" type="datetimeFigureOut">
              <a:rPr lang="el-GR" smtClean="0"/>
              <a:t>12/3/2022</a:t>
            </a:fld>
            <a:endParaRPr lang="el-GR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5" name="Θέση αριθμού διαφάνειας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F6EC66-9AFB-40F8-A8C1-B3DBCE43C86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5FD14-EA9B-47D4-ACAD-C01D36BD7EB6}" type="datetimeFigureOut">
              <a:rPr lang="el-GR" smtClean="0"/>
              <a:t>12/3/2022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6EC66-9AFB-40F8-A8C1-B3DBCE43C86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5FD14-EA9B-47D4-ACAD-C01D36BD7EB6}" type="datetimeFigureOut">
              <a:rPr lang="el-GR" smtClean="0"/>
              <a:t>12/3/2022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6EC66-9AFB-40F8-A8C1-B3DBCE43C86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Τίτλος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27" name="Θέση περιεχομένου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Θέση ημερομηνίας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5FD14-EA9B-47D4-ACAD-C01D36BD7EB6}" type="datetimeFigureOut">
              <a:rPr lang="el-GR" smtClean="0"/>
              <a:t>12/3/2022</a:t>
            </a:fld>
            <a:endParaRPr lang="el-GR"/>
          </a:p>
        </p:txBody>
      </p:sp>
      <p:sp>
        <p:nvSpPr>
          <p:cNvPr id="19" name="Θέση υποσέλιδου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l-GR"/>
          </a:p>
        </p:txBody>
      </p:sp>
      <p:sp>
        <p:nvSpPr>
          <p:cNvPr id="16" name="Θέση αριθμού διαφάνειας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F6EC66-9AFB-40F8-A8C1-B3DBCE43C86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Ευθεία γραμμή σύνδεσης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19" name="Θέση ημερομηνίας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5FD14-EA9B-47D4-ACAD-C01D36BD7EB6}" type="datetimeFigureOut">
              <a:rPr lang="el-GR" smtClean="0"/>
              <a:t>12/3/2022</a:t>
            </a:fld>
            <a:endParaRPr lang="el-GR"/>
          </a:p>
        </p:txBody>
      </p:sp>
      <p:sp>
        <p:nvSpPr>
          <p:cNvPr id="11" name="Θέση υποσέλιδου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" name="Θέση αριθμού διαφάνειας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6EC66-9AFB-40F8-A8C1-B3DBCE43C86E}" type="slidenum">
              <a:rPr lang="el-GR" smtClean="0"/>
              <a:t>‹#›</a:t>
            </a:fld>
            <a:endParaRPr lang="el-GR"/>
          </a:p>
        </p:txBody>
      </p:sp>
      <p:sp>
        <p:nvSpPr>
          <p:cNvPr id="8" name="Τίτλος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Τίτλος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4" name="Θέση περιεχομένου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Θέση περιεχομένου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1" name="Θέση ημερομηνίας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5FD14-EA9B-47D4-ACAD-C01D36BD7EB6}" type="datetimeFigureOut">
              <a:rPr lang="el-GR" smtClean="0"/>
              <a:t>12/3/2022</a:t>
            </a:fld>
            <a:endParaRPr lang="el-GR"/>
          </a:p>
        </p:txBody>
      </p:sp>
      <p:sp>
        <p:nvSpPr>
          <p:cNvPr id="10" name="Θέση υποσέλιδου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1" name="Θέση αριθμού διαφάνειας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6EC66-9AFB-40F8-A8C1-B3DBCE43C86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Τίτλος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3" name="Θέση κειμένου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25" name="Θέση κειμένου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8" name="Θέση περιεχομένου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Θέση ημερομηνίας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5FD14-EA9B-47D4-ACAD-C01D36BD7EB6}" type="datetimeFigureOut">
              <a:rPr lang="el-GR" smtClean="0"/>
              <a:t>12/3/2022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F6EC66-9AFB-40F8-A8C1-B3DBCE43C86E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Ευθεία γραμμή σύνδεσης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Τίτλος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2" name="Θέση ημερομηνίας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5FD14-EA9B-47D4-ACAD-C01D36BD7EB6}" type="datetimeFigureOut">
              <a:rPr lang="el-GR" smtClean="0"/>
              <a:t>12/3/2022</a:t>
            </a:fld>
            <a:endParaRPr lang="el-GR"/>
          </a:p>
        </p:txBody>
      </p:sp>
      <p:sp>
        <p:nvSpPr>
          <p:cNvPr id="21" name="Θέση υποσέλιδου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6EC66-9AFB-40F8-A8C1-B3DBCE43C86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5FD14-EA9B-47D4-ACAD-C01D36BD7EB6}" type="datetimeFigureOut">
              <a:rPr lang="el-GR" smtClean="0"/>
              <a:t>12/3/2022</a:t>
            </a:fld>
            <a:endParaRPr lang="el-GR"/>
          </a:p>
        </p:txBody>
      </p:sp>
      <p:sp>
        <p:nvSpPr>
          <p:cNvPr id="24" name="Θέση υποσέλιδου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6EC66-9AFB-40F8-A8C1-B3DBCE43C86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Ευθεία γραμμή σύνδεσης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Τίτλος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26" name="Θέση κειμένου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14" name="Θέση περιεχομένου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Θέση ημερομηνίας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5FD14-EA9B-47D4-ACAD-C01D36BD7EB6}" type="datetimeFigureOut">
              <a:rPr lang="el-GR" smtClean="0"/>
              <a:t>12/3/2022</a:t>
            </a:fld>
            <a:endParaRPr lang="el-GR"/>
          </a:p>
        </p:txBody>
      </p:sp>
      <p:sp>
        <p:nvSpPr>
          <p:cNvPr id="29" name="Θέση υποσέλιδου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6EC66-9AFB-40F8-A8C1-B3DBCE43C86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Θέση εικόνας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5FD14-EA9B-47D4-ACAD-C01D36BD7EB6}" type="datetimeFigureOut">
              <a:rPr lang="el-GR" smtClean="0"/>
              <a:t>12/3/2022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1" name="Θέση αριθμού διαφάνειας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6EC66-9AFB-40F8-A8C1-B3DBCE43C86E}" type="slidenum">
              <a:rPr lang="el-GR" smtClean="0"/>
              <a:t>‹#›</a:t>
            </a:fld>
            <a:endParaRPr lang="el-GR"/>
          </a:p>
        </p:txBody>
      </p:sp>
      <p:sp>
        <p:nvSpPr>
          <p:cNvPr id="17" name="Τίτλος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26" name="Θέση κειμένου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Ευθεία γραμμή σύνδεσης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Θέση κειμένου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1" name="Θέση ημερομηνίας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CE5FD14-EA9B-47D4-ACAD-C01D36BD7EB6}" type="datetimeFigureOut">
              <a:rPr lang="el-GR" smtClean="0"/>
              <a:t>12/3/2022</a:t>
            </a:fld>
            <a:endParaRPr lang="el-GR"/>
          </a:p>
        </p:txBody>
      </p:sp>
      <p:sp>
        <p:nvSpPr>
          <p:cNvPr id="28" name="Θέση υποσέλιδου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F6EC66-9AFB-40F8-A8C1-B3DBCE43C86E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Θέση τίτλου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9" name="Ευθεία γραμμή σύνδεσης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Ευθεία γραμμή σύνδεσης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unich_School" TargetMode="External"/><Relationship Id="rId2" Type="http://schemas.openxmlformats.org/officeDocument/2006/relationships/hyperlink" Target="https://en.wikipedia.org/wiki/Greek_art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fif"/><Relationship Id="rId5" Type="http://schemas.openxmlformats.org/officeDocument/2006/relationships/hyperlink" Target="https://en.wikipedia.org/wiki/Athens" TargetMode="External"/><Relationship Id="rId4" Type="http://schemas.openxmlformats.org/officeDocument/2006/relationships/hyperlink" Target="https://en.wikipedia.org/wiki/National_Gallery_(Athens)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1368151"/>
          </a:xfrm>
        </p:spPr>
        <p:txBody>
          <a:bodyPr/>
          <a:lstStyle/>
          <a:p>
            <a:r>
              <a:rPr lang="en-US" dirty="0" err="1" smtClean="0"/>
              <a:t>Georgios</a:t>
            </a:r>
            <a:r>
              <a:rPr lang="en-US" dirty="0" smtClean="0"/>
              <a:t> </a:t>
            </a:r>
            <a:r>
              <a:rPr lang="en-US" dirty="0" err="1" smtClean="0"/>
              <a:t>Jakobides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2348881"/>
            <a:ext cx="6400800" cy="3168351"/>
          </a:xfrm>
        </p:spPr>
        <p:txBody>
          <a:bodyPr>
            <a:normAutofit/>
          </a:bodyPr>
          <a:lstStyle/>
          <a:p>
            <a:pPr algn="l"/>
            <a:r>
              <a:rPr lang="en-US" b="1" dirty="0" err="1">
                <a:solidFill>
                  <a:schemeClr val="tx1"/>
                </a:solidFill>
              </a:rPr>
              <a:t>Georgios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Jakobides</a:t>
            </a:r>
            <a:r>
              <a:rPr lang="en-US" dirty="0">
                <a:solidFill>
                  <a:schemeClr val="tx1"/>
                </a:solidFill>
              </a:rPr>
              <a:t> (</a:t>
            </a:r>
            <a:r>
              <a:rPr lang="en-US" dirty="0" err="1">
                <a:solidFill>
                  <a:schemeClr val="tx1"/>
                </a:solidFill>
              </a:rPr>
              <a:t>Γεώργιος</a:t>
            </a:r>
            <a:r>
              <a:rPr lang="en-US" dirty="0">
                <a:solidFill>
                  <a:schemeClr val="tx1"/>
                </a:solidFill>
              </a:rPr>
              <a:t> Ια</a:t>
            </a:r>
            <a:r>
              <a:rPr lang="en-US" dirty="0" err="1">
                <a:solidFill>
                  <a:schemeClr val="tx1"/>
                </a:solidFill>
              </a:rPr>
              <a:t>κω</a:t>
            </a:r>
            <a:r>
              <a:rPr lang="en-US" dirty="0">
                <a:solidFill>
                  <a:schemeClr val="tx1"/>
                </a:solidFill>
              </a:rPr>
              <a:t>βίδης; 11 January 1853 – 13 December 1932) was a painter and one of the main representatives of the </a:t>
            </a:r>
            <a:r>
              <a:rPr lang="en-US" dirty="0">
                <a:solidFill>
                  <a:schemeClr val="tx1"/>
                </a:solidFill>
                <a:hlinkClick r:id="rId2" tooltip="Greek art"/>
              </a:rPr>
              <a:t>Greek</a:t>
            </a:r>
            <a:r>
              <a:rPr lang="en-US" dirty="0">
                <a:solidFill>
                  <a:schemeClr val="tx1"/>
                </a:solidFill>
              </a:rPr>
              <a:t> artistic movement of the </a:t>
            </a:r>
            <a:r>
              <a:rPr lang="en-US" dirty="0">
                <a:solidFill>
                  <a:schemeClr val="tx1"/>
                </a:solidFill>
                <a:hlinkClick r:id="rId3" tooltip="Munich School"/>
              </a:rPr>
              <a:t>Munich School</a:t>
            </a:r>
            <a:r>
              <a:rPr lang="en-US" dirty="0">
                <a:solidFill>
                  <a:schemeClr val="tx1"/>
                </a:solidFill>
              </a:rPr>
              <a:t>. He founded and was the first </a:t>
            </a:r>
            <a:r>
              <a:rPr lang="en-US" dirty="0" smtClean="0">
                <a:solidFill>
                  <a:schemeClr val="tx1"/>
                </a:solidFill>
              </a:rPr>
              <a:t>director of </a:t>
            </a:r>
            <a:r>
              <a:rPr lang="en-US" dirty="0">
                <a:solidFill>
                  <a:schemeClr val="tx1"/>
                </a:solidFill>
              </a:rPr>
              <a:t>the </a:t>
            </a:r>
            <a:r>
              <a:rPr lang="en-US" dirty="0">
                <a:solidFill>
                  <a:schemeClr val="tx1"/>
                </a:solidFill>
                <a:hlinkClick r:id="rId4" tooltip="National Gallery (Athens)"/>
              </a:rPr>
              <a:t>National Gallery of Greece</a:t>
            </a:r>
            <a:r>
              <a:rPr lang="en-US" dirty="0">
                <a:solidFill>
                  <a:schemeClr val="tx1"/>
                </a:solidFill>
              </a:rPr>
              <a:t> in </a:t>
            </a:r>
            <a:r>
              <a:rPr lang="en-US" dirty="0">
                <a:solidFill>
                  <a:schemeClr val="tx1"/>
                </a:solidFill>
                <a:hlinkClick r:id="rId5" tooltip="Athens"/>
              </a:rPr>
              <a:t>Athens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916" y="-30117"/>
            <a:ext cx="2138362" cy="237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64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35696" y="1628800"/>
            <a:ext cx="5692183" cy="4525962"/>
          </a:xfrm>
        </p:spPr>
      </p:pic>
    </p:spTree>
    <p:extLst>
      <p:ext uri="{BB962C8B-B14F-4D97-AF65-F5344CB8AC3E}">
        <p14:creationId xmlns:p14="http://schemas.microsoft.com/office/powerpoint/2010/main" val="111727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15467" y="1554163"/>
            <a:ext cx="5665465" cy="4525962"/>
          </a:xfrm>
        </p:spPr>
      </p:pic>
    </p:spTree>
    <p:extLst>
      <p:ext uri="{BB962C8B-B14F-4D97-AF65-F5344CB8AC3E}">
        <p14:creationId xmlns:p14="http://schemas.microsoft.com/office/powerpoint/2010/main" val="87374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02108" y="1554163"/>
            <a:ext cx="5692183" cy="4525962"/>
          </a:xfrm>
        </p:spPr>
      </p:pic>
    </p:spTree>
    <p:extLst>
      <p:ext uri="{BB962C8B-B14F-4D97-AF65-F5344CB8AC3E}">
        <p14:creationId xmlns:p14="http://schemas.microsoft.com/office/powerpoint/2010/main" val="60834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04347" y="1328101"/>
            <a:ext cx="5940788" cy="4525962"/>
          </a:xfrm>
        </p:spPr>
      </p:pic>
    </p:spTree>
    <p:extLst>
      <p:ext uri="{BB962C8B-B14F-4D97-AF65-F5344CB8AC3E}">
        <p14:creationId xmlns:p14="http://schemas.microsoft.com/office/powerpoint/2010/main" val="372795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en-US" sz="2000" dirty="0" smtClean="0"/>
              <a:t>Our 6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Graders made some beautiful copies of his famous paintings!</a:t>
            </a:r>
            <a:endParaRPr lang="el-GR" sz="2000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91213" y="1554163"/>
            <a:ext cx="5513973" cy="4525962"/>
          </a:xfrm>
        </p:spPr>
      </p:pic>
    </p:spTree>
    <p:extLst>
      <p:ext uri="{BB962C8B-B14F-4D97-AF65-F5344CB8AC3E}">
        <p14:creationId xmlns:p14="http://schemas.microsoft.com/office/powerpoint/2010/main" val="379786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79712" y="1556792"/>
            <a:ext cx="5466249" cy="4525962"/>
          </a:xfrm>
        </p:spPr>
      </p:pic>
    </p:spTree>
    <p:extLst>
      <p:ext uri="{BB962C8B-B14F-4D97-AF65-F5344CB8AC3E}">
        <p14:creationId xmlns:p14="http://schemas.microsoft.com/office/powerpoint/2010/main" val="57003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19972" y="1307524"/>
            <a:ext cx="6397570" cy="4525962"/>
          </a:xfrm>
        </p:spPr>
      </p:pic>
    </p:spTree>
    <p:extLst>
      <p:ext uri="{BB962C8B-B14F-4D97-AF65-F5344CB8AC3E}">
        <p14:creationId xmlns:p14="http://schemas.microsoft.com/office/powerpoint/2010/main" val="284526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75656" y="1412776"/>
            <a:ext cx="6473177" cy="4525962"/>
          </a:xfrm>
        </p:spPr>
      </p:pic>
    </p:spTree>
    <p:extLst>
      <p:ext uri="{BB962C8B-B14F-4D97-AF65-F5344CB8AC3E}">
        <p14:creationId xmlns:p14="http://schemas.microsoft.com/office/powerpoint/2010/main" val="223798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44668" y="1491490"/>
            <a:ext cx="6207063" cy="4525962"/>
          </a:xfrm>
        </p:spPr>
      </p:pic>
    </p:spTree>
    <p:extLst>
      <p:ext uri="{BB962C8B-B14F-4D97-AF65-F5344CB8AC3E}">
        <p14:creationId xmlns:p14="http://schemas.microsoft.com/office/powerpoint/2010/main" val="86583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95599" y="1308857"/>
            <a:ext cx="5902299" cy="4525962"/>
          </a:xfrm>
        </p:spPr>
      </p:pic>
    </p:spTree>
    <p:extLst>
      <p:ext uri="{BB962C8B-B14F-4D97-AF65-F5344CB8AC3E}">
        <p14:creationId xmlns:p14="http://schemas.microsoft.com/office/powerpoint/2010/main" val="121586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31538" y="1554163"/>
            <a:ext cx="6033323" cy="4525962"/>
          </a:xfrm>
        </p:spPr>
      </p:pic>
    </p:spTree>
    <p:extLst>
      <p:ext uri="{BB962C8B-B14F-4D97-AF65-F5344CB8AC3E}">
        <p14:creationId xmlns:p14="http://schemas.microsoft.com/office/powerpoint/2010/main" val="107099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28649" y="1419823"/>
            <a:ext cx="5692183" cy="4525962"/>
          </a:xfrm>
        </p:spPr>
      </p:pic>
    </p:spTree>
    <p:extLst>
      <p:ext uri="{BB962C8B-B14F-4D97-AF65-F5344CB8AC3E}">
        <p14:creationId xmlns:p14="http://schemas.microsoft.com/office/powerpoint/2010/main" val="324869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αστημικό">
  <a:themeElements>
    <a:clrScheme name="Διαστημικό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Διαστημικό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Διαστημικό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71</TotalTime>
  <Words>16</Words>
  <Application>Microsoft Office PowerPoint</Application>
  <PresentationFormat>Προβολή στην οθόνη (4:3)</PresentationFormat>
  <Paragraphs>3</Paragraphs>
  <Slides>13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4" baseType="lpstr">
      <vt:lpstr>Διαστημικό</vt:lpstr>
      <vt:lpstr>Georgios Jakobides</vt:lpstr>
      <vt:lpstr>Our 6th Graders made some beautiful copies of his famous paintings!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Georgios Jakobides</dc:title>
  <dc:creator>user</dc:creator>
  <cp:lastModifiedBy>user</cp:lastModifiedBy>
  <cp:revision>8</cp:revision>
  <dcterms:created xsi:type="dcterms:W3CDTF">2022-03-12T09:52:19Z</dcterms:created>
  <dcterms:modified xsi:type="dcterms:W3CDTF">2022-03-12T11:04:53Z</dcterms:modified>
</cp:coreProperties>
</file>