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embeddedFontLst>
    <p:embeddedFont>
      <p:font typeface="Amatic SC" panose="020B0604020202020204" pitchFamily="2" charset="-79"/>
      <p:regular r:id="rId7"/>
      <p:bold r:id="rId8"/>
    </p:embeddedFont>
    <p:embeddedFont>
      <p:font typeface="Source Code Pro" panose="020B0604020202020204" pitchFamily="49"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1db05d4fd0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11db05d4fd0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1ec99e1ab6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1ec99e1ab6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1ec99e1ab6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1ec99e1ab6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0"/>
              </a:spcBef>
              <a:spcAft>
                <a:spcPts val="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0"/>
              </a:spcBef>
              <a:spcAft>
                <a:spcPts val="0"/>
              </a:spcAft>
              <a:buClr>
                <a:schemeClr val="accent1"/>
              </a:buClr>
              <a:buSzPts val="1400"/>
              <a:buChar char="○"/>
              <a:defRPr>
                <a:solidFill>
                  <a:schemeClr val="accent1"/>
                </a:solidFill>
                <a:highlight>
                  <a:schemeClr val="lt1"/>
                </a:highlight>
              </a:defRPr>
            </a:lvl2pPr>
            <a:lvl3pPr marL="1371600" lvl="2" indent="-317500">
              <a:spcBef>
                <a:spcPts val="0"/>
              </a:spcBef>
              <a:spcAft>
                <a:spcPts val="0"/>
              </a:spcAft>
              <a:buClr>
                <a:schemeClr val="accent1"/>
              </a:buClr>
              <a:buSzPts val="1400"/>
              <a:buChar char="■"/>
              <a:defRPr>
                <a:solidFill>
                  <a:schemeClr val="accent1"/>
                </a:solidFill>
                <a:highlight>
                  <a:schemeClr val="lt1"/>
                </a:highlight>
              </a:defRPr>
            </a:lvl3pPr>
            <a:lvl4pPr marL="1828800" lvl="3" indent="-317500">
              <a:spcBef>
                <a:spcPts val="0"/>
              </a:spcBef>
              <a:spcAft>
                <a:spcPts val="0"/>
              </a:spcAft>
              <a:buClr>
                <a:schemeClr val="accent1"/>
              </a:buClr>
              <a:buSzPts val="1400"/>
              <a:buChar char="●"/>
              <a:defRPr>
                <a:solidFill>
                  <a:schemeClr val="accent1"/>
                </a:solidFill>
                <a:highlight>
                  <a:schemeClr val="lt1"/>
                </a:highlight>
              </a:defRPr>
            </a:lvl4pPr>
            <a:lvl5pPr marL="2286000" lvl="4" indent="-317500">
              <a:spcBef>
                <a:spcPts val="0"/>
              </a:spcBef>
              <a:spcAft>
                <a:spcPts val="0"/>
              </a:spcAft>
              <a:buClr>
                <a:schemeClr val="accent1"/>
              </a:buClr>
              <a:buSzPts val="1400"/>
              <a:buChar char="○"/>
              <a:defRPr>
                <a:solidFill>
                  <a:schemeClr val="accent1"/>
                </a:solidFill>
                <a:highlight>
                  <a:schemeClr val="lt1"/>
                </a:highlight>
              </a:defRPr>
            </a:lvl5pPr>
            <a:lvl6pPr marL="2743200" lvl="5" indent="-317500">
              <a:spcBef>
                <a:spcPts val="0"/>
              </a:spcBef>
              <a:spcAft>
                <a:spcPts val="0"/>
              </a:spcAft>
              <a:buClr>
                <a:schemeClr val="accent1"/>
              </a:buClr>
              <a:buSzPts val="1400"/>
              <a:buChar char="■"/>
              <a:defRPr>
                <a:solidFill>
                  <a:schemeClr val="accent1"/>
                </a:solidFill>
                <a:highlight>
                  <a:schemeClr val="lt1"/>
                </a:highlight>
              </a:defRPr>
            </a:lvl6pPr>
            <a:lvl7pPr marL="3200400" lvl="6" indent="-317500">
              <a:spcBef>
                <a:spcPts val="0"/>
              </a:spcBef>
              <a:spcAft>
                <a:spcPts val="0"/>
              </a:spcAft>
              <a:buClr>
                <a:schemeClr val="accent1"/>
              </a:buClr>
              <a:buSzPts val="1400"/>
              <a:buChar char="●"/>
              <a:defRPr>
                <a:solidFill>
                  <a:schemeClr val="accent1"/>
                </a:solidFill>
                <a:highlight>
                  <a:schemeClr val="lt1"/>
                </a:highlight>
              </a:defRPr>
            </a:lvl7pPr>
            <a:lvl8pPr marL="3657600" lvl="7" indent="-317500">
              <a:spcBef>
                <a:spcPts val="0"/>
              </a:spcBef>
              <a:spcAft>
                <a:spcPts val="0"/>
              </a:spcAft>
              <a:buClr>
                <a:schemeClr val="accent1"/>
              </a:buClr>
              <a:buSzPts val="1400"/>
              <a:buChar char="○"/>
              <a:defRPr>
                <a:solidFill>
                  <a:schemeClr val="accent1"/>
                </a:solidFill>
                <a:highlight>
                  <a:schemeClr val="lt1"/>
                </a:highlight>
              </a:defRPr>
            </a:lvl8pPr>
            <a:lvl9pPr marL="4114800" lvl="8" indent="-317500">
              <a:spcBef>
                <a:spcPts val="0"/>
              </a:spcBef>
              <a:spcAft>
                <a:spcPts val="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nl"/>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nl"/>
              <a:t>johannes vermeer</a:t>
            </a:r>
            <a:endParaRPr/>
          </a:p>
        </p:txBody>
      </p:sp>
      <p:sp>
        <p:nvSpPr>
          <p:cNvPr id="57" name="Google Shape;57;p13"/>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nl"/>
              <a:t>Weijerwereld group 7</a:t>
            </a:r>
            <a:endParaRPr/>
          </a:p>
        </p:txBody>
      </p:sp>
    </p:spTree>
  </p:cSld>
  <p:clrMapOvr>
    <a:masterClrMapping/>
  </p:clrMapOvr>
  <mc:AlternateContent xmlns:mc="http://schemas.openxmlformats.org/markup-compatibility/2006" xmlns:p14="http://schemas.microsoft.com/office/powerpoint/2010/main">
    <mc:Choice Requires="p14">
      <p:transition spd="slow">
        <p14:flip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nl"/>
              <a:t>explanation johannes vermeer and his female</a:t>
            </a:r>
            <a:endParaRPr/>
          </a:p>
        </p:txBody>
      </p:sp>
      <p:sp>
        <p:nvSpPr>
          <p:cNvPr id="63" name="Google Shape;63;p1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nl">
                <a:solidFill>
                  <a:schemeClr val="accent1"/>
                </a:solidFill>
              </a:rPr>
              <a:t>He is born in 31 october 1632-1675 15 december,and he was 43 years old. He was born in Delft. He was baptized on 31 october 1632 in the new church, and he was marry on 21 years old with Catharina Bolnes (his wife), and she was 1631-1687 30 december, and she was 56 years old.</a:t>
            </a:r>
            <a:endParaRPr>
              <a:solidFill>
                <a:schemeClr val="accent1"/>
              </a:solidFill>
            </a:endParaRPr>
          </a:p>
          <a:p>
            <a:pPr marL="0" lvl="0" indent="0" algn="l" rtl="0">
              <a:spcBef>
                <a:spcPts val="1200"/>
              </a:spcBef>
              <a:spcAft>
                <a:spcPts val="1200"/>
              </a:spcAft>
              <a:buNone/>
            </a:pPr>
            <a:r>
              <a:rPr lang="nl">
                <a:solidFill>
                  <a:schemeClr val="accent1"/>
                </a:solidFill>
              </a:rPr>
              <a:t>                     :this is he and this is her:</a:t>
            </a:r>
            <a:endParaRPr>
              <a:solidFill>
                <a:schemeClr val="accent1"/>
              </a:solidFill>
            </a:endParaRPr>
          </a:p>
        </p:txBody>
      </p:sp>
      <p:pic>
        <p:nvPicPr>
          <p:cNvPr id="64" name="Google Shape;64;p14"/>
          <p:cNvPicPr preferRelativeResize="0"/>
          <p:nvPr/>
        </p:nvPicPr>
        <p:blipFill>
          <a:blip r:embed="rId3">
            <a:alphaModFix/>
          </a:blip>
          <a:stretch>
            <a:fillRect/>
          </a:stretch>
        </p:blipFill>
        <p:spPr>
          <a:xfrm>
            <a:off x="6057125" y="3527700"/>
            <a:ext cx="2775176" cy="1474325"/>
          </a:xfrm>
          <a:prstGeom prst="rect">
            <a:avLst/>
          </a:prstGeom>
          <a:noFill/>
          <a:ln>
            <a:noFill/>
          </a:ln>
        </p:spPr>
      </p:pic>
      <p:pic>
        <p:nvPicPr>
          <p:cNvPr id="65" name="Google Shape;65;p14"/>
          <p:cNvPicPr preferRelativeResize="0"/>
          <p:nvPr/>
        </p:nvPicPr>
        <p:blipFill>
          <a:blip r:embed="rId4">
            <a:alphaModFix/>
          </a:blip>
          <a:stretch>
            <a:fillRect/>
          </a:stretch>
        </p:blipFill>
        <p:spPr>
          <a:xfrm>
            <a:off x="1486775" y="3013875"/>
            <a:ext cx="1655850" cy="198814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nl">
                <a:highlight>
                  <a:schemeClr val="lt1"/>
                </a:highlight>
              </a:rPr>
              <a:t>this is his famous portait:</a:t>
            </a:r>
            <a:endParaRPr>
              <a:highlight>
                <a:schemeClr val="lt1"/>
              </a:highlight>
            </a:endParaRPr>
          </a:p>
        </p:txBody>
      </p:sp>
      <p:sp>
        <p:nvSpPr>
          <p:cNvPr id="71" name="Google Shape;71;p15"/>
          <p:cNvSpPr txBox="1">
            <a:spLocks noGrp="1"/>
          </p:cNvSpPr>
          <p:nvPr>
            <p:ph type="body" idx="1"/>
          </p:nvPr>
        </p:nvSpPr>
        <p:spPr>
          <a:xfrm>
            <a:off x="450675" y="1256825"/>
            <a:ext cx="3366000" cy="3014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nl" sz="1520" b="1">
                <a:solidFill>
                  <a:schemeClr val="accent1"/>
                </a:solidFill>
                <a:highlight>
                  <a:schemeClr val="lt1"/>
                </a:highlight>
              </a:rPr>
              <a:t>The portait was made on 1665-1667. He is $7,8 million thats so much monney!!!The name of his portait its: girl with the pearl.</a:t>
            </a:r>
            <a:endParaRPr sz="1520" b="1">
              <a:solidFill>
                <a:schemeClr val="accent1"/>
              </a:solidFill>
              <a:highlight>
                <a:schemeClr val="lt1"/>
              </a:highlight>
            </a:endParaRPr>
          </a:p>
        </p:txBody>
      </p:sp>
      <p:pic>
        <p:nvPicPr>
          <p:cNvPr id="72" name="Google Shape;72;p15"/>
          <p:cNvPicPr preferRelativeResize="0"/>
          <p:nvPr/>
        </p:nvPicPr>
        <p:blipFill>
          <a:blip r:embed="rId3">
            <a:alphaModFix/>
          </a:blip>
          <a:stretch>
            <a:fillRect/>
          </a:stretch>
        </p:blipFill>
        <p:spPr>
          <a:xfrm>
            <a:off x="4187700" y="292850"/>
            <a:ext cx="2371225" cy="280862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prism/>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80000"/>
        </a:solidFill>
        <a:effectLst/>
      </p:bgPr>
    </p:bg>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4572000" y="-791325"/>
            <a:ext cx="4804200" cy="2525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nl" sz="25000">
                <a:solidFill>
                  <a:schemeClr val="lt1"/>
                </a:solidFill>
              </a:rPr>
              <a:t>end</a:t>
            </a:r>
            <a:endParaRPr sz="25000">
              <a:solidFill>
                <a:schemeClr val="lt1"/>
              </a:solidFill>
            </a:endParaRPr>
          </a:p>
        </p:txBody>
      </p:sp>
      <p:sp>
        <p:nvSpPr>
          <p:cNvPr id="78" name="Google Shape;78;p16"/>
          <p:cNvSpPr txBox="1">
            <a:spLocks noGrp="1"/>
          </p:cNvSpPr>
          <p:nvPr>
            <p:ph type="body" idx="1"/>
          </p:nvPr>
        </p:nvSpPr>
        <p:spPr>
          <a:xfrm>
            <a:off x="12245850" y="2502250"/>
            <a:ext cx="6988500" cy="27237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79" name="Google Shape;79;p16"/>
          <p:cNvPicPr preferRelativeResize="0"/>
          <p:nvPr/>
        </p:nvPicPr>
        <p:blipFill>
          <a:blip r:embed="rId3">
            <a:alphaModFix/>
          </a:blip>
          <a:stretch>
            <a:fillRect/>
          </a:stretch>
        </p:blipFill>
        <p:spPr>
          <a:xfrm>
            <a:off x="0" y="4"/>
            <a:ext cx="2780275" cy="2780275"/>
          </a:xfrm>
          <a:prstGeom prst="rect">
            <a:avLst/>
          </a:prstGeom>
          <a:noFill/>
          <a:ln>
            <a:noFill/>
          </a:ln>
        </p:spPr>
      </p:pic>
      <p:pic>
        <p:nvPicPr>
          <p:cNvPr id="80" name="Google Shape;80;p16"/>
          <p:cNvPicPr preferRelativeResize="0"/>
          <p:nvPr/>
        </p:nvPicPr>
        <p:blipFill>
          <a:blip r:embed="rId4">
            <a:alphaModFix/>
          </a:blip>
          <a:stretch>
            <a:fillRect/>
          </a:stretch>
        </p:blipFill>
        <p:spPr>
          <a:xfrm>
            <a:off x="7114950" y="2571750"/>
            <a:ext cx="2029050" cy="23871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push dir="r"/>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121</Words>
  <Application>Microsoft Office PowerPoint</Application>
  <PresentationFormat>Diavoorstelling (16:9)</PresentationFormat>
  <Paragraphs>8</Paragraphs>
  <Slides>4</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Source Code Pro</vt:lpstr>
      <vt:lpstr>Arial</vt:lpstr>
      <vt:lpstr>Amatic SC</vt:lpstr>
      <vt:lpstr>Beach Day</vt:lpstr>
      <vt:lpstr>johannes vermeer</vt:lpstr>
      <vt:lpstr>explanation johannes vermeer and his female</vt:lpstr>
      <vt:lpstr>this is his famous portait:</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johannes vermeer</dc:title>
  <cp:lastModifiedBy>Danny Broekmans</cp:lastModifiedBy>
  <cp:revision>1</cp:revision>
  <dcterms:modified xsi:type="dcterms:W3CDTF">2022-04-07T14:20:57Z</dcterms:modified>
</cp:coreProperties>
</file>