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d449fbce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d449fbce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328acec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328acec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d449fbc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d449fbc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d8da4ae8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d8da4ae8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328acecd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328acecdc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328acecdc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328acecdc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328acecdc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328acecdc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328acecdc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328acecdc_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328acecdc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328acecdc_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martin garrix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916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made by Thom and Ralf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From : The Weijerwereld Grade 8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5853475" y="831250"/>
            <a:ext cx="2195400" cy="1218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525" y="2200774"/>
            <a:ext cx="1961102" cy="245137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3"/>
          <p:cNvSpPr txBox="1"/>
          <p:nvPr/>
        </p:nvSpPr>
        <p:spPr>
          <a:xfrm>
            <a:off x="6087775" y="917200"/>
            <a:ext cx="1961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Lato"/>
                <a:ea typeface="Lato"/>
                <a:cs typeface="Lato"/>
                <a:sym typeface="Lato"/>
              </a:rPr>
              <a:t>hi, i am martin garrix. i will lead you, click space to get to the next page 🙂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5999850" y="2388925"/>
            <a:ext cx="815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Contents</a:t>
            </a: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body" idx="1"/>
          </p:nvPr>
        </p:nvSpPr>
        <p:spPr>
          <a:xfrm>
            <a:off x="1297500" y="914900"/>
            <a:ext cx="7038900" cy="3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Preface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Contents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Basic Information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Fun facts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Career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Family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Awards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Bekendste nummers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Final word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2525" y="2665925"/>
            <a:ext cx="1860873" cy="232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/>
          <p:nvPr/>
        </p:nvSpPr>
        <p:spPr>
          <a:xfrm>
            <a:off x="7338000" y="831250"/>
            <a:ext cx="1860900" cy="16047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7714950" y="1182400"/>
            <a:ext cx="1107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latin typeface="Lato"/>
                <a:ea typeface="Lato"/>
                <a:cs typeface="Lato"/>
                <a:sym typeface="Lato"/>
              </a:rPr>
              <a:t>here are the subjects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Basic information</a:t>
            </a:r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Artist name : Martin Garrix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Real name : Martin Gerard Garritsen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Country : The Netherlands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Born : 14 mei 1996 Amstelveen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Age 26 years old</a:t>
            </a:r>
            <a:endParaRPr/>
          </a:p>
        </p:txBody>
      </p:sp>
      <p:pic>
        <p:nvPicPr>
          <p:cNvPr id="155" name="Google Shape;15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374" y="2017374"/>
            <a:ext cx="1748177" cy="218522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/>
          <p:nvPr/>
        </p:nvSpPr>
        <p:spPr>
          <a:xfrm>
            <a:off x="6188000" y="810350"/>
            <a:ext cx="1505400" cy="10557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6407575" y="922550"/>
            <a:ext cx="1149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Lato"/>
                <a:ea typeface="Lato"/>
                <a:cs typeface="Lato"/>
                <a:sym typeface="Lato"/>
              </a:rPr>
              <a:t>here is some information about me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fun facts</a:t>
            </a:r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-i had an interest in music from a early age, started playing the guitar at the age of 8</a:t>
            </a:r>
            <a:endParaRPr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-my favorite meal is pizza with mushrooms, truffles, and cheese; i can’t resist it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">
                <a:latin typeface="Arial"/>
                <a:ea typeface="Arial"/>
                <a:cs typeface="Arial"/>
                <a:sym typeface="Arial"/>
              </a:rPr>
              <a:t>i can sleep anywhere and anytime, i am a boss at sleeping. Really convenient in my job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">
                <a:latin typeface="Arial"/>
                <a:ea typeface="Arial"/>
                <a:cs typeface="Arial"/>
                <a:sym typeface="Arial"/>
              </a:rPr>
              <a:t>i was just 17-years-old when i released “Animals”.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5398" y="2776200"/>
            <a:ext cx="1835298" cy="229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/>
          <p:nvPr/>
        </p:nvSpPr>
        <p:spPr>
          <a:xfrm>
            <a:off x="7753500" y="1657650"/>
            <a:ext cx="1390500" cy="914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7850250" y="1914600"/>
            <a:ext cx="139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Lato"/>
                <a:ea typeface="Lato"/>
                <a:cs typeface="Lato"/>
                <a:sym typeface="Lato"/>
              </a:rPr>
              <a:t>fun facts :-)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career</a:t>
            </a:r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body" idx="1"/>
          </p:nvPr>
        </p:nvSpPr>
        <p:spPr>
          <a:xfrm>
            <a:off x="1297500" y="988075"/>
            <a:ext cx="7038900" cy="3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2012 : He start his career</a:t>
            </a:r>
            <a:endParaRPr sz="16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6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2013-2014 : His talent is noticed by Tiësto.</a:t>
            </a:r>
            <a:endParaRPr sz="16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6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One of his first songs is Animals. ever since he is famous</a:t>
            </a:r>
            <a:endParaRPr sz="16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6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And he makes many songs, That are still known</a:t>
            </a:r>
            <a:endParaRPr sz="16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16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About 5 Months ago, he performed at the triumph of Max Verstappen</a:t>
            </a:r>
            <a:endParaRPr sz="16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Family</a:t>
            </a:r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Dad : Gerard Garritsen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Mum : Karin Garritsen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Sister : Laura Garritsen</a:t>
            </a:r>
            <a:endParaRPr/>
          </a:p>
          <a:p>
            <a:pPr marL="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 does a lot with his family despite being so famous.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He still goes on holiday with family and friends very often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Awards</a:t>
            </a: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2012 : Slam!FM Dj Talent of the Year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2013 : First dutchman on 1 of the charts in Great Brittian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2014 : Platinum plate for the song : Animals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2015 : Best electronic act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2016 : Best global DJ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2017 : Single of the year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2018 : Best song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2019 : Best male artist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2020 : Best male artist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Most famous songs </a:t>
            </a: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/>
              <a:t>Animals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/>
              <a:t>In the name of love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/>
              <a:t>Scared to be loney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/>
              <a:t>No sleep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nl"/>
              <a:t>Tremor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Finish Word</a:t>
            </a:r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I hope you learned something from this presentation.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2000"/>
              <a:t>At least we learned from it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2000"/>
              <a:t>i wish you the best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Diavoorstelling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Montserrat</vt:lpstr>
      <vt:lpstr>Lato</vt:lpstr>
      <vt:lpstr>Focus</vt:lpstr>
      <vt:lpstr>martin garrix</vt:lpstr>
      <vt:lpstr>Contents</vt:lpstr>
      <vt:lpstr>Basic information</vt:lpstr>
      <vt:lpstr>fun facts</vt:lpstr>
      <vt:lpstr>career</vt:lpstr>
      <vt:lpstr>Family</vt:lpstr>
      <vt:lpstr> Awards</vt:lpstr>
      <vt:lpstr>Most famous songs </vt:lpstr>
      <vt:lpstr>Finish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garrix</dc:title>
  <cp:lastModifiedBy>Danny Broekmans</cp:lastModifiedBy>
  <cp:revision>1</cp:revision>
  <dcterms:modified xsi:type="dcterms:W3CDTF">2022-04-12T12:55:18Z</dcterms:modified>
</cp:coreProperties>
</file>