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ed58c10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ed58c10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ed58c10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ed58c10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0d8aee9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0d8aee9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active&amp;rlz=1CAJIKU_enNL998&amp;q=Saskia+Uylenburgh&amp;stick=H4sIAAAAAAAAAONgVuLUz9U3MErPqEx5xGjCLfDyxz1hKe1Ja05eY1Tl4grOyC93zSvJLKkUEudig7J4pbi5ELp4FrEKBicWZ2cmKoRW5qTmJZUWpWcAAH0rmKdYAAAA&amp;sa=X&amp;ved=2ahUKEwiL1-XfqOj2AhVQ_aQKHeinAxUQzIcDKAB6BAgOEA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57425" cy="6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rot="5400000">
            <a:off x="5146500" y="1140300"/>
            <a:ext cx="51321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5800" b="1"/>
              <a:t>Rembrandt</a:t>
            </a:r>
            <a:endParaRPr sz="5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5800" b="1"/>
              <a:t>        van</a:t>
            </a:r>
            <a:endParaRPr sz="5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5800" b="1"/>
              <a:t>                Rijn</a:t>
            </a:r>
            <a:endParaRPr sz="5800" b="1"/>
          </a:p>
        </p:txBody>
      </p:sp>
      <p:sp>
        <p:nvSpPr>
          <p:cNvPr id="56" name="Google Shape;56;p13"/>
          <p:cNvSpPr txBox="1"/>
          <p:nvPr/>
        </p:nvSpPr>
        <p:spPr>
          <a:xfrm>
            <a:off x="7031400" y="4804800"/>
            <a:ext cx="2112600" cy="338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 b="1">
                <a:solidFill>
                  <a:schemeClr val="lt1"/>
                </a:solidFill>
              </a:rPr>
              <a:t>Made by:  Mohammed and Julia</a:t>
            </a:r>
            <a:endParaRPr sz="1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684950"/>
            <a:ext cx="2306100" cy="738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Rembrandt lived in the 17th century         </a:t>
            </a:r>
            <a:endParaRPr sz="1800" b="1">
              <a:highlight>
                <a:schemeClr val="accent6"/>
              </a:highlight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0" y="0"/>
            <a:ext cx="318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highlight>
                  <a:schemeClr val="accent6"/>
                </a:highlight>
              </a:rPr>
              <a:t>Facts about Rembrandt Van Rijn</a:t>
            </a:r>
            <a:endParaRPr sz="1800" b="1">
              <a:highlight>
                <a:schemeClr val="accent6"/>
              </a:highlight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1423850"/>
            <a:ext cx="2306100" cy="738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He made 300 paintings</a:t>
            </a:r>
            <a:endParaRPr sz="1800" b="1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2162750"/>
            <a:ext cx="2306100" cy="738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He was born on 15 july 1606</a:t>
            </a:r>
            <a:endParaRPr sz="1800" b="1"/>
          </a:p>
        </p:txBody>
      </p:sp>
      <p:sp>
        <p:nvSpPr>
          <p:cNvPr id="65" name="Google Shape;65;p14"/>
          <p:cNvSpPr txBox="1"/>
          <p:nvPr/>
        </p:nvSpPr>
        <p:spPr>
          <a:xfrm>
            <a:off x="0" y="2901650"/>
            <a:ext cx="2306100" cy="738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He died in 4 October 1669</a:t>
            </a:r>
            <a:endParaRPr sz="1800" b="1"/>
          </a:p>
        </p:txBody>
      </p:sp>
      <p:sp>
        <p:nvSpPr>
          <p:cNvPr id="66" name="Google Shape;66;p14"/>
          <p:cNvSpPr txBox="1"/>
          <p:nvPr/>
        </p:nvSpPr>
        <p:spPr>
          <a:xfrm>
            <a:off x="0" y="3640550"/>
            <a:ext cx="2306100" cy="1293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On of his most popular paintings is The Nightwatchman</a:t>
            </a:r>
            <a:endParaRPr sz="1800" b="1"/>
          </a:p>
        </p:txBody>
      </p:sp>
      <p:sp>
        <p:nvSpPr>
          <p:cNvPr id="67" name="Google Shape;67;p14"/>
          <p:cNvSpPr txBox="1"/>
          <p:nvPr/>
        </p:nvSpPr>
        <p:spPr>
          <a:xfrm>
            <a:off x="2306100" y="684950"/>
            <a:ext cx="2306100" cy="7389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He`s wife was 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 u="sng">
                <a:solidFill>
                  <a:schemeClr val="hlink"/>
                </a:solidFill>
                <a:hlinkClick r:id="rId3"/>
              </a:rPr>
              <a:t>Saskia Uylenburgh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Click the site</a:t>
            </a:r>
            <a:endParaRPr sz="1800" b="1"/>
          </a:p>
        </p:txBody>
      </p:sp>
      <p:sp>
        <p:nvSpPr>
          <p:cNvPr id="68" name="Google Shape;68;p14"/>
          <p:cNvSpPr txBox="1"/>
          <p:nvPr/>
        </p:nvSpPr>
        <p:spPr>
          <a:xfrm>
            <a:off x="2306100" y="1423850"/>
            <a:ext cx="2306100" cy="7389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Rembrandt van Rijn had 3 children</a:t>
            </a:r>
            <a:endParaRPr sz="1800" b="1"/>
          </a:p>
        </p:txBody>
      </p:sp>
      <p:sp>
        <p:nvSpPr>
          <p:cNvPr id="69" name="Google Shape;69;p14"/>
          <p:cNvSpPr txBox="1"/>
          <p:nvPr/>
        </p:nvSpPr>
        <p:spPr>
          <a:xfrm>
            <a:off x="5818163" y="1342925"/>
            <a:ext cx="3009300" cy="73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chemeClr val="lt1"/>
                </a:solidFill>
                <a:highlight>
                  <a:schemeClr val="dk1"/>
                </a:highlight>
              </a:rPr>
              <a:t>The family of Rembrandt van Rijn</a:t>
            </a:r>
            <a:endParaRPr sz="1800" b="1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350" y="2081825"/>
            <a:ext cx="4027661" cy="306165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7280025" y="1865225"/>
            <a:ext cx="260100" cy="216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7274475" y="2025300"/>
            <a:ext cx="271200" cy="237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2306100" y="2162750"/>
            <a:ext cx="2034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It took him 2 years to end the Nightwatchman</a:t>
            </a:r>
            <a:endParaRPr sz="1800" b="1"/>
          </a:p>
        </p:txBody>
      </p:sp>
      <p:sp>
        <p:nvSpPr>
          <p:cNvPr id="74" name="Google Shape;74;p14"/>
          <p:cNvSpPr txBox="1"/>
          <p:nvPr/>
        </p:nvSpPr>
        <p:spPr>
          <a:xfrm>
            <a:off x="2306100" y="3640550"/>
            <a:ext cx="2306100" cy="1293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/>
              <a:t>The children of Rembrandt are: Titus - Cornelia - Rumbartus</a:t>
            </a:r>
            <a:endParaRPr sz="1800" b="1"/>
          </a:p>
        </p:txBody>
      </p:sp>
      <p:sp>
        <p:nvSpPr>
          <p:cNvPr id="75" name="Google Shape;75;p14"/>
          <p:cNvSpPr txBox="1"/>
          <p:nvPr/>
        </p:nvSpPr>
        <p:spPr>
          <a:xfrm>
            <a:off x="2233050" y="3024950"/>
            <a:ext cx="218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highlight>
                  <a:srgbClr val="D5A6BD"/>
                </a:highlight>
              </a:rPr>
              <a:t>His first painting was the four senses 1642</a:t>
            </a:r>
            <a:endParaRPr b="1">
              <a:highlight>
                <a:srgbClr val="D5A6BD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2207375" y="771000"/>
            <a:ext cx="608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670400" y="2094600"/>
            <a:ext cx="2883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>
                <a:highlight>
                  <a:srgbClr val="FF9900"/>
                </a:highlight>
              </a:rPr>
              <a:t>Most famous paintings</a:t>
            </a:r>
            <a:endParaRPr sz="2500" b="1">
              <a:highlight>
                <a:srgbClr val="FF9900"/>
              </a:highlight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254" y="0"/>
            <a:ext cx="2712649" cy="22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767150" y="755550"/>
            <a:ext cx="1679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>
                <a:highlight>
                  <a:srgbClr val="FF0000"/>
                </a:highlight>
              </a:rPr>
              <a:t>The nightwatchman</a:t>
            </a:r>
            <a:endParaRPr sz="1600" b="1">
              <a:highlight>
                <a:srgbClr val="FF0000"/>
              </a:highlight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19951"/>
            <a:ext cx="18383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080625" y="3411400"/>
            <a:ext cx="312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>
                <a:highlight>
                  <a:srgbClr val="6AA84F"/>
                </a:highlight>
              </a:rPr>
              <a:t>Self-portrait</a:t>
            </a:r>
            <a:endParaRPr sz="1600" b="1">
              <a:highlight>
                <a:srgbClr val="6AA84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>
                <a:highlight>
                  <a:srgbClr val="6AA84F"/>
                </a:highlight>
              </a:rPr>
              <a:t>with collar and black had</a:t>
            </a:r>
            <a:endParaRPr sz="1600" b="1">
              <a:highlight>
                <a:srgbClr val="6AA84F"/>
              </a:highlight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9373" y="73152"/>
            <a:ext cx="1733075" cy="21944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7329750" y="464700"/>
            <a:ext cx="173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1">
                <a:highlight>
                  <a:srgbClr val="FF00FF"/>
                </a:highlight>
              </a:rPr>
              <a:t>Young girl at the window</a:t>
            </a:r>
            <a:endParaRPr sz="1600" b="1">
              <a:highlight>
                <a:srgbClr val="FF00FF"/>
              </a:highlight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9375" y="2790828"/>
            <a:ext cx="194310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7646600" y="3263525"/>
            <a:ext cx="1320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highlight>
                  <a:srgbClr val="FFFF00"/>
                </a:highlight>
              </a:rPr>
              <a:t>Rembrandt van Rijn’s last painting</a:t>
            </a:r>
            <a:endParaRPr sz="1500" b="1">
              <a:highlight>
                <a:srgbClr val="FFFF00"/>
              </a:highligh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855375" y="1432650"/>
            <a:ext cx="116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Nachtwacht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2249675" y="4095575"/>
            <a:ext cx="23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Zelfportret met kraag en zwarte hoed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7498925" y="1326725"/>
            <a:ext cx="112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Jong meisje bij het raam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7789200" y="4088500"/>
            <a:ext cx="1220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Rembrandt van Rijn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laatste schilderij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575" y="1603150"/>
            <a:ext cx="2546425" cy="27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1145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3318500" y="348659"/>
            <a:ext cx="2048700" cy="1054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/>
          <p:nvPr/>
        </p:nvSpPr>
        <p:spPr>
          <a:xfrm flipH="1">
            <a:off x="3737300" y="629750"/>
            <a:ext cx="121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/>
              <a:t>The end</a:t>
            </a:r>
            <a:endParaRPr sz="2000" b="1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875" y="2"/>
            <a:ext cx="2246126" cy="18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763464"/>
            <a:ext cx="1929275" cy="238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4723" y="2818452"/>
            <a:ext cx="1929273" cy="232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Diavoorstelling (16:9)</PresentationFormat>
  <Paragraphs>30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Danny Broekmans</cp:lastModifiedBy>
  <cp:revision>1</cp:revision>
  <dcterms:modified xsi:type="dcterms:W3CDTF">2022-04-07T14:20:22Z</dcterms:modified>
</cp:coreProperties>
</file>