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y="6858000" cx="12192000"/>
  <p:notesSz cx="6858000" cy="9144000"/>
  <p:defaultTextStyle>
    <a:defPPr lvl="0">
      <a:defRPr lang="pl-PL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BF182-B083-4F0A-B396-AF54B501E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3A4673-27B6-4EC1-8D2F-DB141172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238A93-7B15-415B-A165-4DE7F004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C91EB9-8BDE-43EA-8716-50400171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6D5415-9AD5-494E-84E5-BFFDDAF7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96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995824-9DA3-4328-BE96-AC3530F4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264D36-7FAC-405A-8846-59F7A3622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0ACF99-9066-4823-932E-20AD293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5EAE3F-1849-484C-9142-31DF8A68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938D50-C2C8-4A65-878E-F6BF2588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AB80ED5-B025-47F7-928B-39CDA5B45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9771D6-5B6D-49B5-8D25-53149C3F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1F272-9A93-42F6-B167-1C090E99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F2F4F9-8557-49C3-B6C4-3CDE7C97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7B4E4F-7B1B-4C23-A4DB-6F3C9981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20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0DEF9-3C38-41A4-B234-72D465AB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E04691-839D-41D1-AA98-0B8C2684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CD056B-1318-4C31-826B-D9D7ED16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E56496-AB51-4E92-88C7-E8B7DA63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6E0B66-41CA-4C8E-8E5C-C19991EE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2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FA4C5-2319-4A55-AC3C-D103B169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E0AAFB-CAD6-4536-A7A5-5B74997B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15BF06-E8DC-483C-8790-5652212A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E37873-541D-4C97-869A-8938F0D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A38850-6FD0-4F57-9B64-F323FE7E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5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4B02F-0886-4890-B184-928D83D4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B13F1D-FECF-4158-BCB0-100DEC9C9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0E6A4A-FFBB-4926-981D-1341AF0A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277511-E416-4CB5-9012-557DD8FE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863555-C118-48A8-84B2-E65A2DD1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912A52-82ED-4AE5-BE4F-193DEC60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27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5E59A-BADE-4C57-B6E1-72EA528E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052205-6898-4BF2-9635-F7F7AA5D1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94105C-BF14-4B0D-9F9D-1AD95FAC5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EDE3F5-BA5B-421F-BAEF-C74237C08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EC31189-D0A4-4005-9CE9-0F29348F4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5566228-B1DA-435A-8343-3E1F63E8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54D45D-D711-4035-A243-8B560211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47C065-AFD3-4790-8C39-6872892D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02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6EAA4-EDF8-4874-A9A0-E3BF7D2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2CB115D-5DB5-41F6-9945-B4D44CF8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AB355A-032E-4403-AAA9-811A4EAB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FC2272-9674-4B9F-84A4-5A6450C0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7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0279C3A-69D0-40DF-AE75-B3219389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A1F8138-8F1E-40C8-9F96-959EC9DC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0BD30E-B9FC-4A6F-894D-5842EB53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0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2C6811-9F2C-4A68-B591-F52EB5EB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53AFC6-C9D1-4E63-AA98-8B5AF0E9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447233-BCCF-4A0E-A816-8FC472A89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037FE3-9790-4AF4-8FFA-CB14BB5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4AD6AE-6709-4ABA-B246-D59778A2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12CF58-7EEB-4DC3-BFEE-E93FD1F0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72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0076F-37E2-4FC3-A058-6007B1AF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3334ED-81D1-42C5-89C1-A2C2E3E38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8ED403-C668-4610-A0E0-0F3E50982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F90592-73AC-458F-9125-F5EA7C29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7C6570-0E9B-445A-955D-00B316C2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235F1D-8E9A-4F62-8F23-B124A612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78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50000"/>
                    </a14:imgEffect>
                    <a14:imgEffect>
                      <a14:brightnessContrast bright="-20000" contrast="1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883B92-EA55-4E47-9632-35E3DB8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1E4BB7-C6C6-4593-8B58-010E575F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71739-7A44-4E62-A0A7-99C4B7807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0378-677C-42EB-9AEA-75C833A6DAB6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BC4778-2D56-4C2B-AD7D-A398EC6F5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FA4707-C16F-48FE-885A-145CE765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D105-5E99-40BA-A7BD-124D03A2D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5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DD0C0-3E58-4D40-ABB4-BC485CE11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>
                <a:solidFill>
                  <a:srgbClr val="FFFF00"/>
                </a:solidFill>
                <a:latin typeface="Agency FB" panose="020B0503020202020204" pitchFamily="34" charset="0"/>
              </a:rPr>
              <a:t>Women’s</a:t>
            </a:r>
            <a:r>
              <a:rPr lang="pl-PL" b="1" dirty="0">
                <a:solidFill>
                  <a:srgbClr val="FFFF00"/>
                </a:solidFill>
                <a:latin typeface="Agency FB" panose="020B0503020202020204" pitchFamily="34" charset="0"/>
              </a:rPr>
              <a:t> </a:t>
            </a:r>
            <a:r>
              <a:rPr lang="pl-PL" b="1" dirty="0" err="1">
                <a:solidFill>
                  <a:srgbClr val="FFFF00"/>
                </a:solidFill>
                <a:latin typeface="Agency FB" panose="020B0503020202020204" pitchFamily="34" charset="0"/>
              </a:rPr>
              <a:t>day</a:t>
            </a:r>
            <a:endParaRPr lang="pl-PL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BC804E-405A-462A-A31F-516F16FDB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  <a:latin typeface="Agency FB" panose="020B0503020202020204" pitchFamily="34" charset="0"/>
              </a:rPr>
              <a:t>08 March 2021</a:t>
            </a:r>
          </a:p>
        </p:txBody>
      </p:sp>
    </p:spTree>
    <p:extLst>
      <p:ext uri="{BB962C8B-B14F-4D97-AF65-F5344CB8AC3E}">
        <p14:creationId xmlns:p14="http://schemas.microsoft.com/office/powerpoint/2010/main" val="357898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CF8F9C-644D-44FD-B879-54263286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noFill/>
          <a:ln>
            <a:noFill/>
          </a:ln>
        </p:spPr>
        <p:txBody>
          <a:bodyPr/>
          <a:lstStyle/>
          <a:p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That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day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men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give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women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a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little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presents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or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/>
                <a:cs typeface="Aharoni"/>
              </a:rPr>
              <a:t>flowers</a:t>
            </a:r>
            <a:r>
              <a:rPr lang="pl-PL" dirty="0">
                <a:solidFill>
                  <a:srgbClr val="FFFF00"/>
                </a:solidFill>
                <a:latin typeface="Aharoni"/>
                <a:cs typeface="Aharoni"/>
              </a:rPr>
              <a:t>.</a:t>
            </a:r>
          </a:p>
        </p:txBody>
      </p:sp>
      <p:pic>
        <p:nvPicPr>
          <p:cNvPr id="1026" name="Picture 2" descr="Loża Dżentelmenów: Wręczanie kwiatów - Savoir vivre">
            <a:extLst>
              <a:ext uri="{FF2B5EF4-FFF2-40B4-BE49-F238E27FC236}">
                <a16:creationId xmlns:a16="http://schemas.microsoft.com/office/drawing/2014/main" id="{7B60AE95-613E-43C1-B336-1CE117C4B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0" y="2846475"/>
            <a:ext cx="5089127" cy="34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E38C999-059D-4C20-BB88-E01953BB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62" y="3429000"/>
            <a:ext cx="37433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57960C-5650-4EE7-BEA8-A7B9E972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690688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That</a:t>
            </a:r>
            <a:r>
              <a:rPr lang="pl-PL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day</a:t>
            </a:r>
            <a:r>
              <a:rPr lang="pl-PL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pl-PL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only</a:t>
            </a:r>
            <a:r>
              <a:rPr lang="pl-PL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once</a:t>
            </a:r>
            <a:r>
              <a:rPr lang="pl-PL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the </a:t>
            </a:r>
            <a:r>
              <a:rPr lang="pl-PL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year</a:t>
            </a:r>
            <a:r>
              <a:rPr lang="pl-PL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3742FB-5F54-4DD6-AFC4-2E4082DF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7009"/>
            <a:ext cx="12192000" cy="52809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forget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women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!!!</a:t>
            </a:r>
          </a:p>
          <a:p>
            <a:pPr marL="0" indent="0" algn="ctr">
              <a:buNone/>
            </a:pP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</a:t>
            </a: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6600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day</a:t>
            </a:r>
            <a:r>
              <a:rPr lang="pl-PL" sz="6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00516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28A0E-BCB9-428D-AA7A-FAE0BD85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8945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Aharoni"/>
                <a:cs typeface="Aharoni"/>
              </a:rPr>
              <a:t>In </a:t>
            </a:r>
            <a:r>
              <a:rPr lang="pl-PL" b="1" dirty="0" err="1">
                <a:solidFill>
                  <a:srgbClr val="FFFF00"/>
                </a:solidFill>
                <a:latin typeface="Aharoni"/>
                <a:cs typeface="Aharoni"/>
              </a:rPr>
              <a:t>school</a:t>
            </a:r>
            <a:r>
              <a:rPr lang="pl-PL" b="1" dirty="0">
                <a:solidFill>
                  <a:srgbClr val="FFFF00"/>
                </a:solidFill>
                <a:latin typeface="Aharoni"/>
                <a:cs typeface="Aharoni"/>
              </a:rPr>
              <a:t> we </a:t>
            </a:r>
            <a:r>
              <a:rPr lang="pl-PL" b="1" dirty="0" err="1">
                <a:solidFill>
                  <a:srgbClr val="FFFF00"/>
                </a:solidFill>
                <a:latin typeface="Aharoni"/>
                <a:cs typeface="Aharoni"/>
              </a:rPr>
              <a:t>make</a:t>
            </a:r>
            <a:r>
              <a:rPr lang="pl-PL" b="1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b="1" dirty="0" err="1">
                <a:solidFill>
                  <a:srgbClr val="FFFF00"/>
                </a:solidFill>
                <a:latin typeface="Aharoni"/>
                <a:cs typeface="Aharoni"/>
              </a:rPr>
              <a:t>paper</a:t>
            </a:r>
            <a:br>
              <a:rPr lang="pl-PL" b="1" dirty="0">
                <a:solidFill>
                  <a:srgbClr val="FFFF00"/>
                </a:solidFill>
                <a:latin typeface="Aharoni"/>
                <a:cs typeface="Aharoni"/>
              </a:rPr>
            </a:br>
            <a:r>
              <a:rPr lang="pl-PL" b="1" dirty="0" err="1">
                <a:solidFill>
                  <a:srgbClr val="FFFF00"/>
                </a:solidFill>
                <a:latin typeface="Aharoni"/>
                <a:cs typeface="Aharoni"/>
              </a:rPr>
              <a:t>flowers</a:t>
            </a:r>
            <a:r>
              <a:rPr lang="pl-PL" b="1" dirty="0">
                <a:solidFill>
                  <a:srgbClr val="FFFF00"/>
                </a:solidFill>
                <a:latin typeface="Aharoni"/>
                <a:cs typeface="Aharoni"/>
              </a:rPr>
              <a:t> for </a:t>
            </a:r>
            <a:r>
              <a:rPr lang="pl-PL" b="1" dirty="0" err="1">
                <a:solidFill>
                  <a:srgbClr val="FFFF00"/>
                </a:solidFill>
                <a:latin typeface="Aharoni"/>
                <a:cs typeface="Aharoni"/>
              </a:rPr>
              <a:t>women</a:t>
            </a:r>
            <a:r>
              <a:rPr lang="pl-PL" b="1" dirty="0">
                <a:solidFill>
                  <a:srgbClr val="FFFF00"/>
                </a:solidFill>
                <a:latin typeface="Aharoni"/>
                <a:cs typeface="Aharoni"/>
              </a:rPr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0D6C290-33D1-41BE-A54B-1F804AF22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28945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4628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79CF51A-40BE-4143-8BD7-8F2127926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71" y="820478"/>
            <a:ext cx="6956057" cy="5217043"/>
          </a:xfrm>
        </p:spPr>
      </p:pic>
    </p:spTree>
    <p:extLst>
      <p:ext uri="{BB962C8B-B14F-4D97-AF65-F5344CB8AC3E}">
        <p14:creationId xmlns:p14="http://schemas.microsoft.com/office/powerpoint/2010/main" val="2387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1A8C7-96FF-48FB-A002-D1B8588C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 err="1">
                <a:solidFill>
                  <a:srgbClr val="FFFF00"/>
                </a:solidFill>
                <a:latin typeface="Aharoni"/>
                <a:cs typeface="Aharoni"/>
              </a:rPr>
              <a:t>Women</a:t>
            </a:r>
            <a:r>
              <a:rPr lang="pl-PL" sz="8000" b="1" dirty="0">
                <a:solidFill>
                  <a:srgbClr val="FFFF00"/>
                </a:solidFill>
                <a:latin typeface="Aharoni"/>
                <a:cs typeface="Aharoni"/>
              </a:rPr>
              <a:t> love </a:t>
            </a:r>
            <a:r>
              <a:rPr lang="pl-PL" sz="8000" b="1" dirty="0" err="1">
                <a:solidFill>
                  <a:srgbClr val="FFFF00"/>
                </a:solidFill>
                <a:latin typeface="Aharoni"/>
                <a:cs typeface="Aharoni"/>
              </a:rPr>
              <a:t>that</a:t>
            </a:r>
            <a:r>
              <a:rPr lang="pl-PL" sz="8000" b="1" dirty="0">
                <a:solidFill>
                  <a:srgbClr val="FFFF00"/>
                </a:solidFill>
                <a:latin typeface="Aharoni"/>
                <a:cs typeface="Aharoni"/>
              </a:rPr>
              <a:t> </a:t>
            </a:r>
            <a:r>
              <a:rPr lang="pl-PL" sz="8000" b="1" dirty="0" err="1">
                <a:solidFill>
                  <a:srgbClr val="FFFF00"/>
                </a:solidFill>
                <a:latin typeface="Aharoni"/>
                <a:cs typeface="Aharoni"/>
              </a:rPr>
              <a:t>day</a:t>
            </a:r>
            <a:r>
              <a:rPr lang="pl-PL" sz="8000" b="1" dirty="0">
                <a:solidFill>
                  <a:srgbClr val="FFFF00"/>
                </a:solidFill>
                <a:latin typeface="Aharoni"/>
                <a:cs typeface="Aharon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1731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